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9" r:id="rId4"/>
  </p:sldMasterIdLst>
  <p:notesMasterIdLst>
    <p:notesMasterId r:id="rId13"/>
  </p:notesMasterIdLst>
  <p:handoutMasterIdLst>
    <p:handoutMasterId r:id="rId14"/>
  </p:handoutMasterIdLst>
  <p:sldIdLst>
    <p:sldId id="742" r:id="rId5"/>
    <p:sldId id="659" r:id="rId6"/>
    <p:sldId id="748" r:id="rId7"/>
    <p:sldId id="3618" r:id="rId8"/>
    <p:sldId id="3620" r:id="rId9"/>
    <p:sldId id="3619" r:id="rId10"/>
    <p:sldId id="3599" r:id="rId11"/>
    <p:sldId id="669" r:id="rId12"/>
  </p:sldIdLst>
  <p:sldSz cx="12192000" cy="6858000"/>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FA8801-5FC1-33AD-6AE7-E3EF9736967F}" name="Griffin Maj William C" initials="WG" userId="S::william.c.griffin@usmc.mil::d9dae4b8-c893-4554-98ce-67686c8d3a13" providerId="AD"/>
  <p188:author id="{00065BA3-4931-0571-0AFB-0537C84CE398}" name="Campbell Col John F" initials="JC" userId="S::john.f.campbell@usmc.mil::38e56f49-ea22-4412-ac53-a46f2f716ec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orres LtCol Kerrissa A" initials="TLKA" lastIdx="11" clrIdx="0">
    <p:extLst>
      <p:ext uri="{19B8F6BF-5375-455C-9EA6-DF929625EA0E}">
        <p15:presenceInfo xmlns:p15="http://schemas.microsoft.com/office/powerpoint/2012/main" userId="S-1-5-21-2103720589-201469717-587693536-4041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E0B4"/>
    <a:srgbClr val="B9CDE5"/>
    <a:srgbClr val="E6B9B8"/>
    <a:srgbClr val="CC0000"/>
    <a:srgbClr val="FFFFFF"/>
    <a:srgbClr val="000080"/>
    <a:srgbClr val="003366"/>
    <a:srgbClr val="808000"/>
    <a:srgbClr val="10116C"/>
    <a:srgbClr val="090A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E6A43F-F534-4277-BAF0-91EF03BD24C2}" v="3" dt="2026-03-23T17:28:38.6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774" y="12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iffin Maj William C" userId="d9dae4b8-c893-4554-98ce-67686c8d3a13" providerId="ADAL" clId="{9EBF6F04-87F2-4151-ADF5-C0381E6324DA}"/>
    <pc:docChg chg="custSel modSld">
      <pc:chgData name="Griffin Maj William C" userId="d9dae4b8-c893-4554-98ce-67686c8d3a13" providerId="ADAL" clId="{9EBF6F04-87F2-4151-ADF5-C0381E6324DA}" dt="2026-03-23T17:34:52.057" v="593" actId="20577"/>
      <pc:docMkLst>
        <pc:docMk/>
      </pc:docMkLst>
      <pc:sldChg chg="delSp modSp mod">
        <pc:chgData name="Griffin Maj William C" userId="d9dae4b8-c893-4554-98ce-67686c8d3a13" providerId="ADAL" clId="{9EBF6F04-87F2-4151-ADF5-C0381E6324DA}" dt="2026-03-17T14:25:23.501" v="13" actId="14100"/>
        <pc:sldMkLst>
          <pc:docMk/>
          <pc:sldMk cId="3594672551" sldId="3618"/>
        </pc:sldMkLst>
        <pc:picChg chg="mod">
          <ac:chgData name="Griffin Maj William C" userId="d9dae4b8-c893-4554-98ce-67686c8d3a13" providerId="ADAL" clId="{9EBF6F04-87F2-4151-ADF5-C0381E6324DA}" dt="2026-03-17T14:25:23.501" v="13" actId="14100"/>
          <ac:picMkLst>
            <pc:docMk/>
            <pc:sldMk cId="3594672551" sldId="3618"/>
            <ac:picMk id="5" creationId="{2786380C-F5F2-032B-6760-5DB09FB0EF57}"/>
          </ac:picMkLst>
        </pc:picChg>
      </pc:sldChg>
      <pc:sldChg chg="modSp mod">
        <pc:chgData name="Griffin Maj William C" userId="d9dae4b8-c893-4554-98ce-67686c8d3a13" providerId="ADAL" clId="{9EBF6F04-87F2-4151-ADF5-C0381E6324DA}" dt="2026-03-23T17:34:52.057" v="593" actId="20577"/>
        <pc:sldMkLst>
          <pc:docMk/>
          <pc:sldMk cId="5386243" sldId="3619"/>
        </pc:sldMkLst>
        <pc:spChg chg="mod">
          <ac:chgData name="Griffin Maj William C" userId="d9dae4b8-c893-4554-98ce-67686c8d3a13" providerId="ADAL" clId="{9EBF6F04-87F2-4151-ADF5-C0381E6324DA}" dt="2026-03-23T17:27:48.212" v="76" actId="20577"/>
          <ac:spMkLst>
            <pc:docMk/>
            <pc:sldMk cId="5386243" sldId="3619"/>
            <ac:spMk id="5" creationId="{ACF75352-210C-D923-F0F9-0BE81D78C466}"/>
          </ac:spMkLst>
        </pc:spChg>
        <pc:spChg chg="mod">
          <ac:chgData name="Griffin Maj William C" userId="d9dae4b8-c893-4554-98ce-67686c8d3a13" providerId="ADAL" clId="{9EBF6F04-87F2-4151-ADF5-C0381E6324DA}" dt="2026-03-23T17:34:52.057" v="593" actId="20577"/>
          <ac:spMkLst>
            <pc:docMk/>
            <pc:sldMk cId="5386243" sldId="3619"/>
            <ac:spMk id="6" creationId="{618FD5CA-0DEB-8360-568E-2F5782FD7F74}"/>
          </ac:spMkLst>
        </pc:spChg>
      </pc:sldChg>
      <pc:sldChg chg="addSp delSp modSp mod">
        <pc:chgData name="Griffin Maj William C" userId="d9dae4b8-c893-4554-98ce-67686c8d3a13" providerId="ADAL" clId="{9EBF6F04-87F2-4151-ADF5-C0381E6324DA}" dt="2026-03-17T14:30:34.882" v="52" actId="1076"/>
        <pc:sldMkLst>
          <pc:docMk/>
          <pc:sldMk cId="1741953845" sldId="3620"/>
        </pc:sldMkLst>
        <pc:spChg chg="mod">
          <ac:chgData name="Griffin Maj William C" userId="d9dae4b8-c893-4554-98ce-67686c8d3a13" providerId="ADAL" clId="{9EBF6F04-87F2-4151-ADF5-C0381E6324DA}" dt="2026-03-17T14:27:58.923" v="46" actId="20577"/>
          <ac:spMkLst>
            <pc:docMk/>
            <pc:sldMk cId="1741953845" sldId="3620"/>
            <ac:spMk id="18" creationId="{6A1B0194-7D28-5D9A-43FA-5BB069946678}"/>
          </ac:spMkLst>
        </pc:spChg>
        <pc:picChg chg="add mod">
          <ac:chgData name="Griffin Maj William C" userId="d9dae4b8-c893-4554-98ce-67686c8d3a13" providerId="ADAL" clId="{9EBF6F04-87F2-4151-ADF5-C0381E6324DA}" dt="2026-03-17T14:29:22.478" v="49" actId="1076"/>
          <ac:picMkLst>
            <pc:docMk/>
            <pc:sldMk cId="1741953845" sldId="3620"/>
            <ac:picMk id="2" creationId="{67DEF439-21EC-61AF-DB4B-557408A99F80}"/>
          </ac:picMkLst>
        </pc:picChg>
        <pc:picChg chg="add mod">
          <ac:chgData name="Griffin Maj William C" userId="d9dae4b8-c893-4554-98ce-67686c8d3a13" providerId="ADAL" clId="{9EBF6F04-87F2-4151-ADF5-C0381E6324DA}" dt="2026-03-17T14:30:34.882" v="52" actId="1076"/>
          <ac:picMkLst>
            <pc:docMk/>
            <pc:sldMk cId="1741953845" sldId="3620"/>
            <ac:picMk id="5" creationId="{0D925B1F-5A6A-E6C3-84EC-EF8D88B9C96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22" name="Rectangle 2"/>
          <p:cNvSpPr>
            <a:spLocks noGrp="1" noChangeArrowheads="1"/>
          </p:cNvSpPr>
          <p:nvPr>
            <p:ph type="hdr" sz="quarter"/>
          </p:nvPr>
        </p:nvSpPr>
        <p:spPr bwMode="auto">
          <a:xfrm>
            <a:off x="0" y="1"/>
            <a:ext cx="3042915" cy="464818"/>
          </a:xfrm>
          <a:prstGeom prst="rect">
            <a:avLst/>
          </a:prstGeom>
          <a:noFill/>
          <a:ln w="9525">
            <a:noFill/>
            <a:miter lim="800000"/>
            <a:headEnd/>
            <a:tailEnd/>
          </a:ln>
          <a:effectLst/>
        </p:spPr>
        <p:txBody>
          <a:bodyPr vert="horz" wrap="square" lIns="91807" tIns="45902" rIns="91807" bIns="45902" numCol="1" anchor="t" anchorCtr="0" compatLnSpc="1">
            <a:prstTxWarp prst="textNoShape">
              <a:avLst/>
            </a:prstTxWarp>
          </a:bodyPr>
          <a:lstStyle>
            <a:lvl1pPr defTabSz="918698">
              <a:defRPr sz="1200"/>
            </a:lvl1pPr>
          </a:lstStyle>
          <a:p>
            <a:pPr>
              <a:defRPr/>
            </a:pPr>
            <a:endParaRPr lang="en-US"/>
          </a:p>
        </p:txBody>
      </p:sp>
      <p:sp>
        <p:nvSpPr>
          <p:cNvPr id="235523" name="Rectangle 3"/>
          <p:cNvSpPr>
            <a:spLocks noGrp="1" noChangeArrowheads="1"/>
          </p:cNvSpPr>
          <p:nvPr>
            <p:ph type="dt" sz="quarter" idx="1"/>
          </p:nvPr>
        </p:nvSpPr>
        <p:spPr bwMode="auto">
          <a:xfrm>
            <a:off x="3978581" y="1"/>
            <a:ext cx="3042915" cy="464818"/>
          </a:xfrm>
          <a:prstGeom prst="rect">
            <a:avLst/>
          </a:prstGeom>
          <a:noFill/>
          <a:ln w="9525">
            <a:noFill/>
            <a:miter lim="800000"/>
            <a:headEnd/>
            <a:tailEnd/>
          </a:ln>
          <a:effectLst/>
        </p:spPr>
        <p:txBody>
          <a:bodyPr vert="horz" wrap="square" lIns="91807" tIns="45902" rIns="91807" bIns="45902" numCol="1" anchor="t" anchorCtr="0" compatLnSpc="1">
            <a:prstTxWarp prst="textNoShape">
              <a:avLst/>
            </a:prstTxWarp>
          </a:bodyPr>
          <a:lstStyle>
            <a:lvl1pPr algn="r" defTabSz="918698">
              <a:defRPr sz="1200"/>
            </a:lvl1pPr>
          </a:lstStyle>
          <a:p>
            <a:pPr>
              <a:defRPr/>
            </a:pPr>
            <a:endParaRPr lang="en-US"/>
          </a:p>
        </p:txBody>
      </p:sp>
      <p:sp>
        <p:nvSpPr>
          <p:cNvPr id="235524" name="Rectangle 4"/>
          <p:cNvSpPr>
            <a:spLocks noGrp="1" noChangeArrowheads="1"/>
          </p:cNvSpPr>
          <p:nvPr>
            <p:ph type="ftr" sz="quarter" idx="2"/>
          </p:nvPr>
        </p:nvSpPr>
        <p:spPr bwMode="auto">
          <a:xfrm>
            <a:off x="0" y="8842692"/>
            <a:ext cx="3042915" cy="464818"/>
          </a:xfrm>
          <a:prstGeom prst="rect">
            <a:avLst/>
          </a:prstGeom>
          <a:noFill/>
          <a:ln w="9525">
            <a:noFill/>
            <a:miter lim="800000"/>
            <a:headEnd/>
            <a:tailEnd/>
          </a:ln>
          <a:effectLst/>
        </p:spPr>
        <p:txBody>
          <a:bodyPr vert="horz" wrap="square" lIns="91807" tIns="45902" rIns="91807" bIns="45902" numCol="1" anchor="b" anchorCtr="0" compatLnSpc="1">
            <a:prstTxWarp prst="textNoShape">
              <a:avLst/>
            </a:prstTxWarp>
          </a:bodyPr>
          <a:lstStyle>
            <a:lvl1pPr defTabSz="918698">
              <a:defRPr sz="1200"/>
            </a:lvl1pPr>
          </a:lstStyle>
          <a:p>
            <a:pPr>
              <a:defRPr/>
            </a:pPr>
            <a:endParaRPr lang="en-US"/>
          </a:p>
        </p:txBody>
      </p:sp>
      <p:sp>
        <p:nvSpPr>
          <p:cNvPr id="235525" name="Rectangle 5"/>
          <p:cNvSpPr>
            <a:spLocks noGrp="1" noChangeArrowheads="1"/>
          </p:cNvSpPr>
          <p:nvPr>
            <p:ph type="sldNum" sz="quarter" idx="3"/>
          </p:nvPr>
        </p:nvSpPr>
        <p:spPr bwMode="auto">
          <a:xfrm>
            <a:off x="3978581" y="8842692"/>
            <a:ext cx="3042915" cy="464818"/>
          </a:xfrm>
          <a:prstGeom prst="rect">
            <a:avLst/>
          </a:prstGeom>
          <a:noFill/>
          <a:ln w="9525">
            <a:noFill/>
            <a:miter lim="800000"/>
            <a:headEnd/>
            <a:tailEnd/>
          </a:ln>
          <a:effectLst/>
        </p:spPr>
        <p:txBody>
          <a:bodyPr vert="horz" wrap="square" lIns="91807" tIns="45902" rIns="91807" bIns="45902" numCol="1" anchor="b" anchorCtr="0" compatLnSpc="1">
            <a:prstTxWarp prst="textNoShape">
              <a:avLst/>
            </a:prstTxWarp>
          </a:bodyPr>
          <a:lstStyle>
            <a:lvl1pPr algn="r" defTabSz="918698">
              <a:defRPr sz="1200"/>
            </a:lvl1pPr>
          </a:lstStyle>
          <a:p>
            <a:pPr>
              <a:defRPr/>
            </a:pPr>
            <a:fld id="{58B3AD69-446E-49A0-9543-A437096C7C0A}" type="slidenum">
              <a:rPr lang="en-US"/>
              <a:pPr>
                <a:defRPr/>
              </a:pPr>
              <a:t>‹#›</a:t>
            </a:fld>
            <a:endParaRPr lang="en-US"/>
          </a:p>
        </p:txBody>
      </p:sp>
    </p:spTree>
    <p:extLst>
      <p:ext uri="{BB962C8B-B14F-4D97-AF65-F5344CB8AC3E}">
        <p14:creationId xmlns:p14="http://schemas.microsoft.com/office/powerpoint/2010/main" val="1884140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1"/>
            <a:ext cx="3042915" cy="464818"/>
          </a:xfrm>
          <a:prstGeom prst="rect">
            <a:avLst/>
          </a:prstGeom>
          <a:noFill/>
          <a:ln w="9525">
            <a:noFill/>
            <a:miter lim="800000"/>
            <a:headEnd/>
            <a:tailEnd/>
          </a:ln>
          <a:effectLst/>
        </p:spPr>
        <p:txBody>
          <a:bodyPr vert="horz" wrap="square" lIns="93661" tIns="46830" rIns="93661" bIns="46830" numCol="1" anchor="t" anchorCtr="0" compatLnSpc="1">
            <a:prstTxWarp prst="textNoShape">
              <a:avLst/>
            </a:prstTxWarp>
          </a:bodyPr>
          <a:lstStyle>
            <a:lvl1pPr defTabSz="937937">
              <a:defRPr sz="1200"/>
            </a:lvl1pPr>
          </a:lstStyle>
          <a:p>
            <a:pPr>
              <a:defRPr/>
            </a:pPr>
            <a:endParaRPr lang="en-US"/>
          </a:p>
        </p:txBody>
      </p:sp>
      <p:sp>
        <p:nvSpPr>
          <p:cNvPr id="14339" name="Rectangle 3"/>
          <p:cNvSpPr>
            <a:spLocks noGrp="1" noChangeArrowheads="1"/>
          </p:cNvSpPr>
          <p:nvPr>
            <p:ph type="dt" idx="1"/>
          </p:nvPr>
        </p:nvSpPr>
        <p:spPr bwMode="auto">
          <a:xfrm>
            <a:off x="3978581" y="1"/>
            <a:ext cx="3042915" cy="464818"/>
          </a:xfrm>
          <a:prstGeom prst="rect">
            <a:avLst/>
          </a:prstGeom>
          <a:noFill/>
          <a:ln w="9525">
            <a:noFill/>
            <a:miter lim="800000"/>
            <a:headEnd/>
            <a:tailEnd/>
          </a:ln>
          <a:effectLst/>
        </p:spPr>
        <p:txBody>
          <a:bodyPr vert="horz" wrap="square" lIns="93661" tIns="46830" rIns="93661" bIns="46830" numCol="1" anchor="t" anchorCtr="0" compatLnSpc="1">
            <a:prstTxWarp prst="textNoShape">
              <a:avLst/>
            </a:prstTxWarp>
          </a:bodyPr>
          <a:lstStyle>
            <a:lvl1pPr algn="r" defTabSz="937937">
              <a:defRPr sz="12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412750" y="700088"/>
            <a:ext cx="6200775" cy="3489325"/>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701350" y="4420550"/>
            <a:ext cx="5620406" cy="4189732"/>
          </a:xfrm>
          <a:prstGeom prst="rect">
            <a:avLst/>
          </a:prstGeom>
          <a:noFill/>
          <a:ln w="9525">
            <a:noFill/>
            <a:miter lim="800000"/>
            <a:headEnd/>
            <a:tailEnd/>
          </a:ln>
          <a:effectLst/>
        </p:spPr>
        <p:txBody>
          <a:bodyPr vert="horz" wrap="square" lIns="93661" tIns="46830" rIns="93661" bIns="4683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p:cNvSpPr>
            <a:spLocks noGrp="1" noChangeArrowheads="1"/>
          </p:cNvSpPr>
          <p:nvPr>
            <p:ph type="ftr" sz="quarter" idx="4"/>
          </p:nvPr>
        </p:nvSpPr>
        <p:spPr bwMode="auto">
          <a:xfrm>
            <a:off x="0" y="8842692"/>
            <a:ext cx="3042915" cy="464818"/>
          </a:xfrm>
          <a:prstGeom prst="rect">
            <a:avLst/>
          </a:prstGeom>
          <a:noFill/>
          <a:ln w="9525">
            <a:noFill/>
            <a:miter lim="800000"/>
            <a:headEnd/>
            <a:tailEnd/>
          </a:ln>
          <a:effectLst/>
        </p:spPr>
        <p:txBody>
          <a:bodyPr vert="horz" wrap="square" lIns="93661" tIns="46830" rIns="93661" bIns="46830" numCol="1" anchor="b" anchorCtr="0" compatLnSpc="1">
            <a:prstTxWarp prst="textNoShape">
              <a:avLst/>
            </a:prstTxWarp>
          </a:bodyPr>
          <a:lstStyle>
            <a:lvl1pPr defTabSz="937937">
              <a:defRPr sz="1200"/>
            </a:lvl1pPr>
          </a:lstStyle>
          <a:p>
            <a:pPr>
              <a:defRPr/>
            </a:pPr>
            <a:endParaRPr lang="en-US"/>
          </a:p>
        </p:txBody>
      </p:sp>
      <p:sp>
        <p:nvSpPr>
          <p:cNvPr id="14343" name="Rectangle 7"/>
          <p:cNvSpPr>
            <a:spLocks noGrp="1" noChangeArrowheads="1"/>
          </p:cNvSpPr>
          <p:nvPr>
            <p:ph type="sldNum" sz="quarter" idx="5"/>
          </p:nvPr>
        </p:nvSpPr>
        <p:spPr bwMode="auto">
          <a:xfrm>
            <a:off x="3978581" y="8842692"/>
            <a:ext cx="3042915" cy="464818"/>
          </a:xfrm>
          <a:prstGeom prst="rect">
            <a:avLst/>
          </a:prstGeom>
          <a:noFill/>
          <a:ln w="9525">
            <a:noFill/>
            <a:miter lim="800000"/>
            <a:headEnd/>
            <a:tailEnd/>
          </a:ln>
          <a:effectLst/>
        </p:spPr>
        <p:txBody>
          <a:bodyPr vert="horz" wrap="square" lIns="93661" tIns="46830" rIns="93661" bIns="46830" numCol="1" anchor="b" anchorCtr="0" compatLnSpc="1">
            <a:prstTxWarp prst="textNoShape">
              <a:avLst/>
            </a:prstTxWarp>
          </a:bodyPr>
          <a:lstStyle>
            <a:lvl1pPr algn="r" defTabSz="937937">
              <a:defRPr sz="1200"/>
            </a:lvl1pPr>
          </a:lstStyle>
          <a:p>
            <a:pPr>
              <a:defRPr/>
            </a:pPr>
            <a:fld id="{92C78CDF-0C63-421C-BC5E-75779A172A5B}" type="slidenum">
              <a:rPr lang="en-US"/>
              <a:pPr>
                <a:defRPr/>
              </a:pPr>
              <a:t>‹#›</a:t>
            </a:fld>
            <a:endParaRPr lang="en-US"/>
          </a:p>
        </p:txBody>
      </p:sp>
    </p:spTree>
    <p:extLst>
      <p:ext uri="{BB962C8B-B14F-4D97-AF65-F5344CB8AC3E}">
        <p14:creationId xmlns:p14="http://schemas.microsoft.com/office/powerpoint/2010/main" val="25304546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Times New Roman"/>
        <a:ea typeface="+mn-ea"/>
        <a:cs typeface="Times New Roman"/>
      </a:defRPr>
    </a:lvl1pPr>
    <a:lvl2pPr marL="457200" algn="l" rtl="0" eaLnBrk="0" fontAlgn="base" hangingPunct="0">
      <a:spcBef>
        <a:spcPct val="30000"/>
      </a:spcBef>
      <a:spcAft>
        <a:spcPct val="0"/>
      </a:spcAft>
      <a:defRPr sz="1400" kern="1200">
        <a:solidFill>
          <a:schemeClr val="tx1"/>
        </a:solidFill>
        <a:latin typeface="Times New Roman"/>
        <a:ea typeface="+mn-ea"/>
        <a:cs typeface="Times New Roman"/>
      </a:defRPr>
    </a:lvl2pPr>
    <a:lvl3pPr marL="914400" algn="l" rtl="0" eaLnBrk="0" fontAlgn="base" hangingPunct="0">
      <a:spcBef>
        <a:spcPct val="30000"/>
      </a:spcBef>
      <a:spcAft>
        <a:spcPct val="0"/>
      </a:spcAft>
      <a:defRPr sz="1400" kern="1200">
        <a:solidFill>
          <a:schemeClr val="tx1"/>
        </a:solidFill>
        <a:latin typeface="Times New Roman"/>
        <a:ea typeface="+mn-ea"/>
        <a:cs typeface="Times New Roman"/>
      </a:defRPr>
    </a:lvl3pPr>
    <a:lvl4pPr marL="1371600" algn="l" rtl="0" eaLnBrk="0" fontAlgn="base" hangingPunct="0">
      <a:spcBef>
        <a:spcPct val="30000"/>
      </a:spcBef>
      <a:spcAft>
        <a:spcPct val="0"/>
      </a:spcAft>
      <a:defRPr sz="1400" kern="1200">
        <a:solidFill>
          <a:schemeClr val="tx1"/>
        </a:solidFill>
        <a:latin typeface="Times New Roman"/>
        <a:ea typeface="+mn-ea"/>
        <a:cs typeface="Times New Roman"/>
      </a:defRPr>
    </a:lvl4pPr>
    <a:lvl5pPr marL="1828800" algn="l" rtl="0" eaLnBrk="0" fontAlgn="base" hangingPunct="0">
      <a:spcBef>
        <a:spcPct val="30000"/>
      </a:spcBef>
      <a:spcAft>
        <a:spcPct val="0"/>
      </a:spcAft>
      <a:defRPr sz="1400" kern="1200">
        <a:solidFill>
          <a:schemeClr val="tx1"/>
        </a:solidFill>
        <a:latin typeface="Times New Roman"/>
        <a:ea typeface="+mn-ea"/>
        <a:cs typeface="Times New Roman"/>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64780" indent="-291803" eaLnBrk="0" hangingPunct="0">
              <a:spcBef>
                <a:spcPct val="30000"/>
              </a:spcBef>
              <a:defRPr sz="1200">
                <a:solidFill>
                  <a:schemeClr val="tx1"/>
                </a:solidFill>
                <a:latin typeface="Times New Roman" pitchFamily="18" charset="0"/>
              </a:defRPr>
            </a:lvl2pPr>
            <a:lvl3pPr marL="1175227" indent="-234084" eaLnBrk="0" hangingPunct="0">
              <a:spcBef>
                <a:spcPct val="30000"/>
              </a:spcBef>
              <a:defRPr sz="1200">
                <a:solidFill>
                  <a:schemeClr val="tx1"/>
                </a:solidFill>
                <a:latin typeface="Times New Roman" pitchFamily="18" charset="0"/>
              </a:defRPr>
            </a:lvl3pPr>
            <a:lvl4pPr marL="1648203" indent="-234084" eaLnBrk="0" hangingPunct="0">
              <a:spcBef>
                <a:spcPct val="30000"/>
              </a:spcBef>
              <a:defRPr sz="1200">
                <a:solidFill>
                  <a:schemeClr val="tx1"/>
                </a:solidFill>
                <a:latin typeface="Times New Roman" pitchFamily="18" charset="0"/>
              </a:defRPr>
            </a:lvl4pPr>
            <a:lvl5pPr marL="2119576" indent="-234084" eaLnBrk="0" hangingPunct="0">
              <a:spcBef>
                <a:spcPct val="30000"/>
              </a:spcBef>
              <a:defRPr sz="1200">
                <a:solidFill>
                  <a:schemeClr val="tx1"/>
                </a:solidFill>
                <a:latin typeface="Times New Roman" pitchFamily="18" charset="0"/>
              </a:defRPr>
            </a:lvl5pPr>
            <a:lvl6pPr marL="2581329" indent="-234084" eaLnBrk="0" fontAlgn="base" hangingPunct="0">
              <a:spcBef>
                <a:spcPct val="30000"/>
              </a:spcBef>
              <a:spcAft>
                <a:spcPct val="0"/>
              </a:spcAft>
              <a:defRPr sz="1200">
                <a:solidFill>
                  <a:schemeClr val="tx1"/>
                </a:solidFill>
                <a:latin typeface="Times New Roman" pitchFamily="18" charset="0"/>
              </a:defRPr>
            </a:lvl6pPr>
            <a:lvl7pPr marL="3043084" indent="-234084" eaLnBrk="0" fontAlgn="base" hangingPunct="0">
              <a:spcBef>
                <a:spcPct val="30000"/>
              </a:spcBef>
              <a:spcAft>
                <a:spcPct val="0"/>
              </a:spcAft>
              <a:defRPr sz="1200">
                <a:solidFill>
                  <a:schemeClr val="tx1"/>
                </a:solidFill>
                <a:latin typeface="Times New Roman" pitchFamily="18" charset="0"/>
              </a:defRPr>
            </a:lvl7pPr>
            <a:lvl8pPr marL="3504837" indent="-234084" eaLnBrk="0" fontAlgn="base" hangingPunct="0">
              <a:spcBef>
                <a:spcPct val="30000"/>
              </a:spcBef>
              <a:spcAft>
                <a:spcPct val="0"/>
              </a:spcAft>
              <a:defRPr sz="1200">
                <a:solidFill>
                  <a:schemeClr val="tx1"/>
                </a:solidFill>
                <a:latin typeface="Times New Roman" pitchFamily="18" charset="0"/>
              </a:defRPr>
            </a:lvl8pPr>
            <a:lvl9pPr marL="3966590" indent="-234084" eaLnBrk="0" fontAlgn="base" hangingPunct="0">
              <a:spcBef>
                <a:spcPct val="30000"/>
              </a:spcBef>
              <a:spcAft>
                <a:spcPct val="0"/>
              </a:spcAft>
              <a:defRPr sz="1200">
                <a:solidFill>
                  <a:schemeClr val="tx1"/>
                </a:solidFill>
                <a:latin typeface="Times New Roman" pitchFamily="18" charset="0"/>
              </a:defRPr>
            </a:lvl9pPr>
          </a:lstStyle>
          <a:p>
            <a:pPr defTabSz="923506" eaLnBrk="1" hangingPunct="1">
              <a:spcBef>
                <a:spcPct val="0"/>
              </a:spcBef>
            </a:pPr>
            <a:fld id="{0A448A09-F3A0-4F07-9B54-1DF64FAA19A1}" type="slidenum">
              <a:rPr lang="en-US" altLang="en-US" smtClean="0">
                <a:cs typeface="Arial" charset="0"/>
              </a:rPr>
              <a:pPr defTabSz="923506" eaLnBrk="1" hangingPunct="1">
                <a:spcBef>
                  <a:spcPct val="0"/>
                </a:spcBef>
              </a:pPr>
              <a:t>1</a:t>
            </a:fld>
            <a:endParaRPr lang="en-US" altLang="en-US">
              <a:cs typeface="Arial" charset="0"/>
            </a:endParaRPr>
          </a:p>
        </p:txBody>
      </p:sp>
      <p:sp>
        <p:nvSpPr>
          <p:cNvPr id="53251" name="Rectangle 2"/>
          <p:cNvSpPr>
            <a:spLocks noGrp="1" noRot="1" noChangeAspect="1" noChangeArrowheads="1" noTextEdit="1"/>
          </p:cNvSpPr>
          <p:nvPr>
            <p:ph type="sldImg"/>
          </p:nvPr>
        </p:nvSpPr>
        <p:spPr>
          <a:xfrm>
            <a:off x="417513" y="693738"/>
            <a:ext cx="6157912" cy="3463925"/>
          </a:xfrm>
          <a:ln/>
        </p:spPr>
      </p:sp>
      <p:sp>
        <p:nvSpPr>
          <p:cNvPr id="53252" name="Rectangle 3"/>
          <p:cNvSpPr>
            <a:spLocks noGrp="1" noChangeArrowheads="1"/>
          </p:cNvSpPr>
          <p:nvPr>
            <p:ph type="body" idx="1"/>
          </p:nvPr>
        </p:nvSpPr>
        <p:spPr>
          <a:xfrm>
            <a:off x="918609" y="4389419"/>
            <a:ext cx="5137978" cy="4237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89177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2C78CDF-0C63-421C-BC5E-75779A172A5B}" type="slidenum">
              <a:rPr lang="en-US" smtClean="0"/>
              <a:pPr>
                <a:defRPr/>
              </a:pPr>
              <a:t>2</a:t>
            </a:fld>
            <a:endParaRPr lang="en-US"/>
          </a:p>
        </p:txBody>
      </p:sp>
    </p:spTree>
    <p:extLst>
      <p:ext uri="{BB962C8B-B14F-4D97-AF65-F5344CB8AC3E}">
        <p14:creationId xmlns:p14="http://schemas.microsoft.com/office/powerpoint/2010/main" val="1247052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0088"/>
            <a:ext cx="6200775"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7937" rtl="0" eaLnBrk="1" fontAlgn="base" latinLnBrk="0" hangingPunct="1">
              <a:lnSpc>
                <a:spcPct val="100000"/>
              </a:lnSpc>
              <a:spcBef>
                <a:spcPct val="0"/>
              </a:spcBef>
              <a:spcAft>
                <a:spcPct val="0"/>
              </a:spcAft>
              <a:buClrTx/>
              <a:buSzTx/>
              <a:buFontTx/>
              <a:buNone/>
              <a:tabLst/>
              <a:defRPr/>
            </a:pPr>
            <a:fld id="{92C78CDF-0C63-421C-BC5E-75779A172A5B}"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7937"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0005651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file:///O:\Graphics\BRIEFS\CSSARS\pics&amp;logos\redbar.JPG"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file:///C:\TEMP\bluebar.JPG" TargetMode="External"/><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file:///C:\TEMP\bluebar.JPG" TargetMode="External"/><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file:///C:\TEMP\bluebar.JPG" TargetMode="External"/><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89867" y="2130426"/>
            <a:ext cx="8602133" cy="1470025"/>
          </a:xfrm>
        </p:spPr>
        <p:txBody>
          <a:bodyPr/>
          <a:lstStyle/>
          <a:p>
            <a:r>
              <a:rPr lang="en-US"/>
              <a:t>Click to edit Master title style</a:t>
            </a:r>
          </a:p>
        </p:txBody>
      </p:sp>
      <p:sp>
        <p:nvSpPr>
          <p:cNvPr id="3" name="Subtitle 2"/>
          <p:cNvSpPr>
            <a:spLocks noGrp="1"/>
          </p:cNvSpPr>
          <p:nvPr>
            <p:ph type="subTitle" idx="1"/>
          </p:nvPr>
        </p:nvSpPr>
        <p:spPr>
          <a:xfrm>
            <a:off x="2844800" y="3886200"/>
            <a:ext cx="9347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13" name="Group 12"/>
          <p:cNvGrpSpPr/>
          <p:nvPr userDrawn="1"/>
        </p:nvGrpSpPr>
        <p:grpSpPr>
          <a:xfrm>
            <a:off x="103479" y="4960"/>
            <a:ext cx="3033384" cy="6858000"/>
            <a:chOff x="817205" y="4960"/>
            <a:chExt cx="2275038" cy="6858000"/>
          </a:xfrm>
        </p:grpSpPr>
        <p:pic>
          <p:nvPicPr>
            <p:cNvPr id="11" name="Picture 3" descr="O:\Graphics\BRIEFS\CSSARS\pics&amp;logos\redbar.JPG"/>
            <p:cNvPicPr>
              <a:picLocks noChangeAspect="1" noChangeArrowheads="1"/>
            </p:cNvPicPr>
            <p:nvPr userDrawn="1"/>
          </p:nvPicPr>
          <p:blipFill>
            <a:blip r:embed="rId2" r:link="rId4">
              <a:extLst>
                <a:ext uri="{BEBA8EAE-BF5A-486C-A8C5-ECC9F3942E4B}">
                  <a14:imgProps xmlns:a14="http://schemas.microsoft.com/office/drawing/2010/main">
                    <a14:imgLayer r:embed="rId3">
                      <a14:imgEffect>
                        <a14:backgroundRemoval t="0" b="100000" l="0" r="100000">
                          <a14:foregroundMark x1="5414" y1="36250" x2="5414" y2="36250"/>
                          <a14:foregroundMark x1="14650" y1="28250" x2="14650" y2="28250"/>
                          <a14:foregroundMark x1="11783" y1="29750" x2="11783" y2="29750"/>
                          <a14:foregroundMark x1="9554" y1="31875" x2="9554" y2="31875"/>
                        </a14:backgroundRemoval>
                      </a14:imgEffect>
                    </a14:imgLayer>
                  </a14:imgProps>
                </a:ext>
                <a:ext uri="{28A0092B-C50C-407E-A947-70E740481C1C}">
                  <a14:useLocalDpi xmlns:a14="http://schemas.microsoft.com/office/drawing/2010/main" val="0"/>
                </a:ext>
              </a:extLst>
            </a:blip>
            <a:srcRect/>
            <a:stretch>
              <a:fillRect/>
            </a:stretch>
          </p:blipFill>
          <p:spPr bwMode="auto">
            <a:xfrm>
              <a:off x="830971" y="4960"/>
              <a:ext cx="22612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05" y="1363492"/>
              <a:ext cx="2261272" cy="2597095"/>
            </a:xfrm>
            <a:prstGeom prst="rect">
              <a:avLst/>
            </a:prstGeom>
          </p:spPr>
        </p:pic>
      </p:grpSp>
    </p:spTree>
    <p:extLst>
      <p:ext uri="{BB962C8B-B14F-4D97-AF65-F5344CB8AC3E}">
        <p14:creationId xmlns:p14="http://schemas.microsoft.com/office/powerpoint/2010/main" val="307646794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910B7C-0D06-483F-B7DC-D3CACB5B7DAF}" type="datetime1">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CB0C7CA-A1C4-4743-9EE8-AC4257B46DE3}" type="slidenum">
              <a:rPr lang="en-US" smtClean="0"/>
              <a:t>‹#›</a:t>
            </a:fld>
            <a:endParaRPr lang="en-US"/>
          </a:p>
        </p:txBody>
      </p:sp>
      <p:pic>
        <p:nvPicPr>
          <p:cNvPr id="7" name="Picture 6">
            <a:extLst>
              <a:ext uri="{FF2B5EF4-FFF2-40B4-BE49-F238E27FC236}">
                <a16:creationId xmlns:a16="http://schemas.microsoft.com/office/drawing/2014/main" id="{3AA09A4D-CC31-C71E-E7F3-460F153CBA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33684"/>
            <a:ext cx="1041400" cy="955650"/>
          </a:xfrm>
          <a:prstGeom prst="rect">
            <a:avLst/>
          </a:prstGeom>
        </p:spPr>
      </p:pic>
    </p:spTree>
    <p:extLst>
      <p:ext uri="{BB962C8B-B14F-4D97-AF65-F5344CB8AC3E}">
        <p14:creationId xmlns:p14="http://schemas.microsoft.com/office/powerpoint/2010/main" val="155971415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1544F-67BF-47B6-B261-481D87372F49}" type="datetime1">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CB0C7CA-A1C4-4743-9EE8-AC4257B46DE3}" type="slidenum">
              <a:rPr lang="en-US" smtClean="0"/>
              <a:t>‹#›</a:t>
            </a:fld>
            <a:endParaRPr lang="en-US"/>
          </a:p>
        </p:txBody>
      </p:sp>
    </p:spTree>
    <p:extLst>
      <p:ext uri="{BB962C8B-B14F-4D97-AF65-F5344CB8AC3E}">
        <p14:creationId xmlns:p14="http://schemas.microsoft.com/office/powerpoint/2010/main" val="160190610"/>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15240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78C30F03-8982-4C51-AB94-99910086FD34}" type="datetime1">
              <a:rPr lang="en-US" smtClean="0"/>
              <a:t>3/23/2026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8737600" y="6356351"/>
            <a:ext cx="2844800" cy="365125"/>
          </a:xfrm>
          <a:prstGeom prst="rect">
            <a:avLst/>
          </a:prstGeom>
          <a:ln/>
        </p:spPr>
        <p:txBody>
          <a:bodyPr/>
          <a:lstStyle>
            <a:lvl1pPr>
              <a:defRPr/>
            </a:lvl1pPr>
          </a:lstStyle>
          <a:p>
            <a:pPr>
              <a:defRPr/>
            </a:pPr>
            <a:fld id="{98FF83F0-4E09-428B-A9DF-4D6C48162356}" type="slidenum">
              <a:rPr lang="en-US"/>
              <a:pPr>
                <a:defRPr/>
              </a:pPr>
              <a:t>‹#›</a:t>
            </a:fld>
            <a:endParaRPr lang="en-US"/>
          </a:p>
        </p:txBody>
      </p:sp>
      <p:pic>
        <p:nvPicPr>
          <p:cNvPr id="2" name="Picture 1">
            <a:extLst>
              <a:ext uri="{FF2B5EF4-FFF2-40B4-BE49-F238E27FC236}">
                <a16:creationId xmlns:a16="http://schemas.microsoft.com/office/drawing/2014/main" id="{D308C70D-4BED-2ED0-E7E5-03D45C7C37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33684"/>
            <a:ext cx="1041400" cy="955650"/>
          </a:xfrm>
          <a:prstGeom prst="rect">
            <a:avLst/>
          </a:prstGeom>
        </p:spPr>
      </p:pic>
    </p:spTree>
    <p:extLst>
      <p:ext uri="{BB962C8B-B14F-4D97-AF65-F5344CB8AC3E}">
        <p14:creationId xmlns:p14="http://schemas.microsoft.com/office/powerpoint/2010/main" val="23760669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1" y="0"/>
            <a:ext cx="9906000" cy="1066800"/>
          </a:xfrm>
        </p:spPr>
        <p:txBody>
          <a:bodyPr>
            <a:noAutofit/>
          </a:bodyPr>
          <a:lstStyle>
            <a:lvl1pPr algn="l">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a:t>
            </a:r>
          </a:p>
        </p:txBody>
      </p:sp>
      <p:sp>
        <p:nvSpPr>
          <p:cNvPr id="3" name="Content Placeholder 2"/>
          <p:cNvSpPr>
            <a:spLocks noGrp="1"/>
          </p:cNvSpPr>
          <p:nvPr>
            <p:ph idx="1"/>
          </p:nvPr>
        </p:nvSpPr>
        <p:spPr>
          <a:xfrm>
            <a:off x="590689" y="1332213"/>
            <a:ext cx="10972800" cy="4193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347200" y="6356351"/>
            <a:ext cx="2844800" cy="365125"/>
          </a:xfrm>
          <a:prstGeom prst="rect">
            <a:avLst/>
          </a:prstGeom>
        </p:spPr>
        <p:txBody>
          <a:bodyPr/>
          <a:lstStyle>
            <a:lvl1pPr algn="r">
              <a:defRPr/>
            </a:lvl1pPr>
          </a:lstStyle>
          <a:p>
            <a:fld id="{339A49F6-E254-4843-B1FE-CF340D8B12BC}" type="slidenum">
              <a:rPr lang="en-US" smtClean="0"/>
              <a:pPr/>
              <a:t>‹#›</a:t>
            </a:fld>
            <a:endParaRPr lang="en-US"/>
          </a:p>
        </p:txBody>
      </p:sp>
      <p:pic>
        <p:nvPicPr>
          <p:cNvPr id="9" name="Picture 8" descr="C:\TEMP\bluebar.JPG"/>
          <p:cNvPicPr>
            <a:picLocks noChangeAspect="1" noChangeArrowheads="1"/>
          </p:cNvPicPr>
          <p:nvPr userDrawn="1"/>
        </p:nvPicPr>
        <p:blipFill>
          <a:blip r:embed="rId2" r:link="rId3" cstate="print">
            <a:duotone>
              <a:schemeClr val="accent2">
                <a:shade val="45000"/>
                <a:satMod val="135000"/>
              </a:schemeClr>
              <a:prstClr val="white"/>
            </a:duotone>
          </a:blip>
          <a:srcRect/>
          <a:stretch>
            <a:fillRect/>
          </a:stretch>
        </p:blipFill>
        <p:spPr bwMode="auto">
          <a:xfrm>
            <a:off x="0" y="1002667"/>
            <a:ext cx="12192000" cy="124619"/>
          </a:xfrm>
          <a:prstGeom prst="rect">
            <a:avLst/>
          </a:prstGeom>
          <a:noFill/>
          <a:ln w="9525">
            <a:noFill/>
            <a:miter lim="800000"/>
            <a:headEnd/>
            <a:tailEnd/>
          </a:ln>
        </p:spPr>
      </p:pic>
      <p:pic>
        <p:nvPicPr>
          <p:cNvPr id="4" name="Picture 3">
            <a:extLst>
              <a:ext uri="{FF2B5EF4-FFF2-40B4-BE49-F238E27FC236}">
                <a16:creationId xmlns:a16="http://schemas.microsoft.com/office/drawing/2014/main" id="{5436D2AD-62BB-F1E7-C64E-26306905236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00" y="33684"/>
            <a:ext cx="1041400" cy="955650"/>
          </a:xfrm>
          <a:prstGeom prst="rect">
            <a:avLst/>
          </a:prstGeom>
        </p:spPr>
      </p:pic>
    </p:spTree>
    <p:extLst>
      <p:ext uri="{BB962C8B-B14F-4D97-AF65-F5344CB8AC3E}">
        <p14:creationId xmlns:p14="http://schemas.microsoft.com/office/powerpoint/2010/main" val="211732733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63F3E3-67A1-47A0-AF81-DBC283B7136B}" type="datetime1">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CB0C7CA-A1C4-4743-9EE8-AC4257B46DE3}" type="slidenum">
              <a:rPr lang="en-US" smtClean="0"/>
              <a:t>‹#›</a:t>
            </a:fld>
            <a:endParaRPr lang="en-US"/>
          </a:p>
        </p:txBody>
      </p:sp>
    </p:spTree>
    <p:extLst>
      <p:ext uri="{BB962C8B-B14F-4D97-AF65-F5344CB8AC3E}">
        <p14:creationId xmlns:p14="http://schemas.microsoft.com/office/powerpoint/2010/main" val="362306464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9651-4E45-427C-88C6-E0C7B5F381AE}" type="datetime1">
              <a:rPr lang="en-US" smtClean="0"/>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347200" y="6340476"/>
            <a:ext cx="2844800" cy="365125"/>
          </a:xfrm>
          <a:prstGeom prst="rect">
            <a:avLst/>
          </a:prstGeom>
        </p:spPr>
        <p:txBody>
          <a:bodyPr/>
          <a:lstStyle>
            <a:lvl1pPr algn="r">
              <a:defRPr/>
            </a:lvl1pPr>
          </a:lstStyle>
          <a:p>
            <a:fld id="{8CB0C7CA-A1C4-4743-9EE8-AC4257B46DE3}" type="slidenum">
              <a:rPr lang="en-US" smtClean="0"/>
              <a:pPr/>
              <a:t>‹#›</a:t>
            </a:fld>
            <a:endParaRPr lang="en-US"/>
          </a:p>
        </p:txBody>
      </p:sp>
      <p:pic>
        <p:nvPicPr>
          <p:cNvPr id="9" name="Picture 8" descr="C:\TEMP\bluebar.JPG"/>
          <p:cNvPicPr>
            <a:picLocks noChangeAspect="1" noChangeArrowheads="1"/>
          </p:cNvPicPr>
          <p:nvPr userDrawn="1"/>
        </p:nvPicPr>
        <p:blipFill>
          <a:blip r:embed="rId2" r:link="rId3" cstate="print">
            <a:duotone>
              <a:schemeClr val="accent2">
                <a:shade val="45000"/>
                <a:satMod val="135000"/>
              </a:schemeClr>
              <a:prstClr val="white"/>
            </a:duotone>
          </a:blip>
          <a:srcRect/>
          <a:stretch>
            <a:fillRect/>
          </a:stretch>
        </p:blipFill>
        <p:spPr bwMode="auto">
          <a:xfrm>
            <a:off x="0" y="1002667"/>
            <a:ext cx="12192000" cy="124619"/>
          </a:xfrm>
          <a:prstGeom prst="rect">
            <a:avLst/>
          </a:prstGeom>
          <a:noFill/>
          <a:ln w="9525">
            <a:noFill/>
            <a:miter lim="800000"/>
            <a:headEnd/>
            <a:tailEnd/>
          </a:ln>
        </p:spPr>
      </p:pic>
      <p:sp>
        <p:nvSpPr>
          <p:cNvPr id="12" name="Title 1"/>
          <p:cNvSpPr>
            <a:spLocks noGrp="1"/>
          </p:cNvSpPr>
          <p:nvPr>
            <p:ph type="title"/>
          </p:nvPr>
        </p:nvSpPr>
        <p:spPr>
          <a:xfrm>
            <a:off x="494250" y="0"/>
            <a:ext cx="11203501" cy="1066800"/>
          </a:xfrm>
        </p:spPr>
        <p:txBody>
          <a:bodyPr>
            <a:noAutofit/>
          </a:bodyPr>
          <a:lstStyle>
            <a:lvl1pPr>
              <a:defRPr sz="5400" b="1"/>
            </a:lvl1pPr>
          </a:lstStyle>
          <a:p>
            <a:r>
              <a:rPr lang="en-US"/>
              <a:t>Click to edit Master</a:t>
            </a:r>
          </a:p>
        </p:txBody>
      </p:sp>
      <p:pic>
        <p:nvPicPr>
          <p:cNvPr id="11" name="Picture 10">
            <a:extLst>
              <a:ext uri="{FF2B5EF4-FFF2-40B4-BE49-F238E27FC236}">
                <a16:creationId xmlns:a16="http://schemas.microsoft.com/office/drawing/2014/main" id="{A1F759E7-6EF0-2C39-299D-674CB5D7E5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00" y="33684"/>
            <a:ext cx="1041400" cy="955650"/>
          </a:xfrm>
          <a:prstGeom prst="rect">
            <a:avLst/>
          </a:prstGeom>
        </p:spPr>
      </p:pic>
    </p:spTree>
    <p:extLst>
      <p:ext uri="{BB962C8B-B14F-4D97-AF65-F5344CB8AC3E}">
        <p14:creationId xmlns:p14="http://schemas.microsoft.com/office/powerpoint/2010/main" val="216920846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12A371-2AF6-407E-9BFF-558D7CB6728D}" type="datetime1">
              <a:rPr lang="en-US" smtClean="0"/>
              <a:t>3/23/2026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8CB0C7CA-A1C4-4743-9EE8-AC4257B46DE3}" type="slidenum">
              <a:rPr lang="en-US" smtClean="0"/>
              <a:t>‹#›</a:t>
            </a:fld>
            <a:endParaRPr lang="en-US"/>
          </a:p>
        </p:txBody>
      </p:sp>
      <p:pic>
        <p:nvPicPr>
          <p:cNvPr id="10" name="Picture 9">
            <a:extLst>
              <a:ext uri="{FF2B5EF4-FFF2-40B4-BE49-F238E27FC236}">
                <a16:creationId xmlns:a16="http://schemas.microsoft.com/office/drawing/2014/main" id="{789AF3C6-90D3-D699-18A4-5318104DB4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33684"/>
            <a:ext cx="1041400" cy="955650"/>
          </a:xfrm>
          <a:prstGeom prst="rect">
            <a:avLst/>
          </a:prstGeom>
        </p:spPr>
      </p:pic>
    </p:spTree>
    <p:extLst>
      <p:ext uri="{BB962C8B-B14F-4D97-AF65-F5344CB8AC3E}">
        <p14:creationId xmlns:p14="http://schemas.microsoft.com/office/powerpoint/2010/main" val="178875542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EE299E6-F103-4860-A24A-5CA82BD2B9E5}" type="datetime1">
              <a:rPr lang="en-US" smtClean="0"/>
              <a:t>3/23/2026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9347200" y="6356351"/>
            <a:ext cx="2844800" cy="365125"/>
          </a:xfrm>
          <a:prstGeom prst="rect">
            <a:avLst/>
          </a:prstGeom>
        </p:spPr>
        <p:txBody>
          <a:bodyPr/>
          <a:lstStyle>
            <a:lvl1pPr algn="r">
              <a:defRPr/>
            </a:lvl1pPr>
          </a:lstStyle>
          <a:p>
            <a:fld id="{8CB0C7CA-A1C4-4743-9EE8-AC4257B46DE3}" type="slidenum">
              <a:rPr lang="en-US" smtClean="0"/>
              <a:pPr/>
              <a:t>‹#›</a:t>
            </a:fld>
            <a:endParaRPr lang="en-US"/>
          </a:p>
        </p:txBody>
      </p:sp>
      <p:sp>
        <p:nvSpPr>
          <p:cNvPr id="6" name="Title 1"/>
          <p:cNvSpPr>
            <a:spLocks noGrp="1"/>
          </p:cNvSpPr>
          <p:nvPr>
            <p:ph type="title"/>
          </p:nvPr>
        </p:nvSpPr>
        <p:spPr>
          <a:xfrm>
            <a:off x="494250" y="0"/>
            <a:ext cx="11203501" cy="1066800"/>
          </a:xfrm>
        </p:spPr>
        <p:txBody>
          <a:bodyPr>
            <a:noAutofit/>
          </a:bodyPr>
          <a:lstStyle>
            <a:lvl1pPr>
              <a:defRPr sz="5400" b="1"/>
            </a:lvl1pPr>
          </a:lstStyle>
          <a:p>
            <a:r>
              <a:rPr lang="en-US"/>
              <a:t>Click to edit Master</a:t>
            </a:r>
          </a:p>
        </p:txBody>
      </p:sp>
      <p:pic>
        <p:nvPicPr>
          <p:cNvPr id="8" name="Picture 7" descr="C:\TEMP\bluebar.JPG"/>
          <p:cNvPicPr>
            <a:picLocks noChangeAspect="1" noChangeArrowheads="1"/>
          </p:cNvPicPr>
          <p:nvPr userDrawn="1"/>
        </p:nvPicPr>
        <p:blipFill>
          <a:blip r:embed="rId2" r:link="rId3" cstate="print">
            <a:duotone>
              <a:schemeClr val="accent2">
                <a:shade val="45000"/>
                <a:satMod val="135000"/>
              </a:schemeClr>
              <a:prstClr val="white"/>
            </a:duotone>
          </a:blip>
          <a:srcRect/>
          <a:stretch>
            <a:fillRect/>
          </a:stretch>
        </p:blipFill>
        <p:spPr bwMode="auto">
          <a:xfrm>
            <a:off x="0" y="1002667"/>
            <a:ext cx="12192000" cy="124619"/>
          </a:xfrm>
          <a:prstGeom prst="rect">
            <a:avLst/>
          </a:prstGeom>
          <a:noFill/>
          <a:ln w="9525">
            <a:noFill/>
            <a:miter lim="800000"/>
            <a:headEnd/>
            <a:tailEnd/>
          </a:ln>
        </p:spPr>
      </p:pic>
      <p:pic>
        <p:nvPicPr>
          <p:cNvPr id="2" name="Picture 1">
            <a:extLst>
              <a:ext uri="{FF2B5EF4-FFF2-40B4-BE49-F238E27FC236}">
                <a16:creationId xmlns:a16="http://schemas.microsoft.com/office/drawing/2014/main" id="{EB4C42F3-DE3E-8561-FBB5-F36175260D9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00" y="33684"/>
            <a:ext cx="1041400" cy="955650"/>
          </a:xfrm>
          <a:prstGeom prst="rect">
            <a:avLst/>
          </a:prstGeom>
        </p:spPr>
      </p:pic>
    </p:spTree>
    <p:extLst>
      <p:ext uri="{BB962C8B-B14F-4D97-AF65-F5344CB8AC3E}">
        <p14:creationId xmlns:p14="http://schemas.microsoft.com/office/powerpoint/2010/main" val="228227950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F56F77-EF74-4063-8912-443D936A61E8}" type="datetime1">
              <a:rPr lang="en-US" smtClean="0"/>
              <a:t>3/23/2026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8CB0C7CA-A1C4-4743-9EE8-AC4257B46DE3}" type="slidenum">
              <a:rPr lang="en-US" smtClean="0"/>
              <a:t>‹#›</a:t>
            </a:fld>
            <a:endParaRPr lang="en-US"/>
          </a:p>
        </p:txBody>
      </p:sp>
      <p:pic>
        <p:nvPicPr>
          <p:cNvPr id="5" name="Picture 4">
            <a:extLst>
              <a:ext uri="{FF2B5EF4-FFF2-40B4-BE49-F238E27FC236}">
                <a16:creationId xmlns:a16="http://schemas.microsoft.com/office/drawing/2014/main" id="{BB0CDAF0-269B-2DDC-FB12-2FE332CBCF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33684"/>
            <a:ext cx="1041400" cy="955650"/>
          </a:xfrm>
          <a:prstGeom prst="rect">
            <a:avLst/>
          </a:prstGeom>
        </p:spPr>
      </p:pic>
    </p:spTree>
    <p:extLst>
      <p:ext uri="{BB962C8B-B14F-4D97-AF65-F5344CB8AC3E}">
        <p14:creationId xmlns:p14="http://schemas.microsoft.com/office/powerpoint/2010/main" val="1947387400"/>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B2B8BC-CDD9-4662-9B5E-3E003B6D1C3B}" type="datetime1">
              <a:rPr lang="en-US" smtClean="0"/>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8CB0C7CA-A1C4-4743-9EE8-AC4257B46DE3}" type="slidenum">
              <a:rPr lang="en-US" smtClean="0"/>
              <a:t>‹#›</a:t>
            </a:fld>
            <a:endParaRPr lang="en-US"/>
          </a:p>
        </p:txBody>
      </p:sp>
      <p:pic>
        <p:nvPicPr>
          <p:cNvPr id="8" name="Picture 7">
            <a:extLst>
              <a:ext uri="{FF2B5EF4-FFF2-40B4-BE49-F238E27FC236}">
                <a16:creationId xmlns:a16="http://schemas.microsoft.com/office/drawing/2014/main" id="{7CDA6253-16C5-A0E6-1531-51B7E929DF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33684"/>
            <a:ext cx="1041400" cy="955650"/>
          </a:xfrm>
          <a:prstGeom prst="rect">
            <a:avLst/>
          </a:prstGeom>
        </p:spPr>
      </p:pic>
    </p:spTree>
    <p:extLst>
      <p:ext uri="{BB962C8B-B14F-4D97-AF65-F5344CB8AC3E}">
        <p14:creationId xmlns:p14="http://schemas.microsoft.com/office/powerpoint/2010/main" val="126278734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35AECF-02ED-48E6-BA73-9B339AB2DBF1}" type="datetime1">
              <a:rPr lang="en-US" smtClean="0"/>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8CB0C7CA-A1C4-4743-9EE8-AC4257B46DE3}" type="slidenum">
              <a:rPr lang="en-US" smtClean="0"/>
              <a:t>‹#›</a:t>
            </a:fld>
            <a:endParaRPr lang="en-US"/>
          </a:p>
        </p:txBody>
      </p:sp>
      <p:pic>
        <p:nvPicPr>
          <p:cNvPr id="8" name="Picture 7">
            <a:extLst>
              <a:ext uri="{FF2B5EF4-FFF2-40B4-BE49-F238E27FC236}">
                <a16:creationId xmlns:a16="http://schemas.microsoft.com/office/drawing/2014/main" id="{9BA451EB-5C6A-1D5D-3AE5-C56AF07907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33684"/>
            <a:ext cx="1041400" cy="955650"/>
          </a:xfrm>
          <a:prstGeom prst="rect">
            <a:avLst/>
          </a:prstGeom>
        </p:spPr>
      </p:pic>
    </p:spTree>
    <p:extLst>
      <p:ext uri="{BB962C8B-B14F-4D97-AF65-F5344CB8AC3E}">
        <p14:creationId xmlns:p14="http://schemas.microsoft.com/office/powerpoint/2010/main" val="267627421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0000">
              <a:schemeClr val="bg1">
                <a:lumMod val="95000"/>
              </a:schemeClr>
            </a:gs>
            <a:gs pos="0">
              <a:schemeClr val="bg1">
                <a:tint val="80000"/>
                <a:satMod val="300000"/>
              </a:schemeClr>
            </a:gs>
            <a:gs pos="100000">
              <a:schemeClr val="bg1">
                <a:lumMod val="85000"/>
              </a:schemeClr>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20263"/>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1A2232-46EE-43C1-9FA8-1C3A2561926F}" type="datetime1">
              <a:rPr lang="en-US" smtClean="0"/>
              <a:t>3/23/2026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41280910"/>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Lst>
  <p:transition spd="slow">
    <p:push dir="u"/>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886200" y="457200"/>
            <a:ext cx="6451600" cy="1752600"/>
          </a:xfrm>
        </p:spPr>
        <p:txBody>
          <a:bodyPr>
            <a:noAutofit/>
          </a:bodyPr>
          <a:lstStyle/>
          <a:p>
            <a:pPr eaLnBrk="0" hangingPunct="0">
              <a:spcBef>
                <a:spcPct val="50000"/>
              </a:spcBef>
              <a:defRPr/>
            </a:pPr>
            <a:r>
              <a:rPr lang="en-US" sz="36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Fiscal Year 2026 </a:t>
            </a:r>
            <a:br>
              <a:rPr lang="en-US" sz="36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6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Gunnery Sergeant</a:t>
            </a:r>
            <a:br>
              <a:rPr lang="en-US" sz="36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6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Promotion Selection Board</a:t>
            </a:r>
            <a:endParaRPr lang="en-US" sz="3600">
              <a:latin typeface="Times New Roman" panose="02020603050405020304" pitchFamily="18" charset="0"/>
              <a:cs typeface="Times New Roman" panose="02020603050405020304" pitchFamily="18" charset="0"/>
            </a:endParaRPr>
          </a:p>
        </p:txBody>
      </p:sp>
      <p:sp>
        <p:nvSpPr>
          <p:cNvPr id="2" name="Rectangle 1"/>
          <p:cNvSpPr/>
          <p:nvPr/>
        </p:nvSpPr>
        <p:spPr>
          <a:xfrm>
            <a:off x="5537200" y="5029200"/>
            <a:ext cx="3810000" cy="923330"/>
          </a:xfrm>
          <a:prstGeom prst="rect">
            <a:avLst/>
          </a:prstGeom>
        </p:spPr>
        <p:txBody>
          <a:bodyPr wrap="square" lIns="0" tIns="0" rIns="0" bIns="0" numCol="1" anchor="t" anchorCtr="0">
            <a:spAutoFit/>
          </a:bodyPr>
          <a:lstStyle/>
          <a:p>
            <a:pPr algn="ctr">
              <a:defRPr/>
            </a:pPr>
            <a:r>
              <a:rPr lang="en-US" sz="2000" b="1" i="1">
                <a:effectLst>
                  <a:outerShdw blurRad="38100" dist="38100" dir="2700000" algn="tl">
                    <a:srgbClr val="C0C0C0"/>
                  </a:outerShdw>
                </a:effectLst>
                <a:latin typeface="Times New Roman" panose="02020603050405020304" pitchFamily="18" charset="0"/>
                <a:cs typeface="Times New Roman" panose="02020603050405020304" pitchFamily="18" charset="0"/>
              </a:rPr>
              <a:t>Major William C. Griffin</a:t>
            </a:r>
          </a:p>
          <a:p>
            <a:pPr algn="ctr">
              <a:defRPr/>
            </a:pPr>
            <a:r>
              <a:rPr lang="en-US" sz="2000" b="1" i="1">
                <a:effectLst>
                  <a:outerShdw blurRad="38100" dist="38100" dir="2700000" algn="tl">
                    <a:srgbClr val="C0C0C0"/>
                  </a:outerShdw>
                </a:effectLst>
                <a:latin typeface="Times New Roman" panose="02020603050405020304" pitchFamily="18" charset="0"/>
                <a:cs typeface="Times New Roman" panose="02020603050405020304" pitchFamily="18" charset="0"/>
              </a:rPr>
              <a:t>Enlisted Promotion Head</a:t>
            </a:r>
          </a:p>
          <a:p>
            <a:pPr algn="ctr">
              <a:defRPr/>
            </a:pPr>
            <a:r>
              <a:rPr lang="en-US" sz="2000" b="1" i="1" err="1">
                <a:effectLst>
                  <a:outerShdw blurRad="38100" dist="38100" dir="2700000" algn="tl">
                    <a:srgbClr val="C0C0C0"/>
                  </a:outerShdw>
                </a:effectLst>
                <a:latin typeface="Times New Roman" panose="02020603050405020304" pitchFamily="18" charset="0"/>
                <a:cs typeface="Times New Roman" panose="02020603050405020304" pitchFamily="18" charset="0"/>
              </a:rPr>
              <a:t>MMPB</a:t>
            </a:r>
            <a:r>
              <a:rPr lang="en-US" sz="2000" b="1" i="1">
                <a:effectLst>
                  <a:outerShdw blurRad="38100" dist="38100" dir="2700000" algn="tl">
                    <a:srgbClr val="C0C0C0"/>
                  </a:outerShdw>
                </a:effectLst>
                <a:latin typeface="Times New Roman" panose="02020603050405020304" pitchFamily="18" charset="0"/>
                <a:cs typeface="Times New Roman" panose="02020603050405020304" pitchFamily="18" charset="0"/>
              </a:rPr>
              <a:t>, M&amp;RA</a:t>
            </a:r>
          </a:p>
        </p:txBody>
      </p:sp>
      <p:sp>
        <p:nvSpPr>
          <p:cNvPr id="4" name="Rectangle 3"/>
          <p:cNvSpPr/>
          <p:nvPr/>
        </p:nvSpPr>
        <p:spPr>
          <a:xfrm>
            <a:off x="4216400" y="2869716"/>
            <a:ext cx="6451600" cy="954107"/>
          </a:xfrm>
          <a:prstGeom prst="rect">
            <a:avLst/>
          </a:prstGeom>
        </p:spPr>
        <p:txBody>
          <a:bodyPr wrap="square" numCol="1">
            <a:spAutoFit/>
          </a:bodyPr>
          <a:lstStyle/>
          <a:p>
            <a:pPr algn="ctr">
              <a:defRPr/>
            </a:pPr>
            <a:r>
              <a:rPr lang="en-US" sz="2800" b="1" i="1">
                <a:effectLst>
                  <a:outerShdw blurRad="38100" dist="38100" dir="2700000" algn="tl">
                    <a:srgbClr val="C0C0C0"/>
                  </a:outerShdw>
                </a:effectLst>
                <a:latin typeface="Times New Roman" panose="02020603050405020304" pitchFamily="18" charset="0"/>
                <a:cs typeface="Times New Roman" panose="02020603050405020304" pitchFamily="18" charset="0"/>
              </a:rPr>
              <a:t>Col John F. Campbell</a:t>
            </a:r>
          </a:p>
          <a:p>
            <a:pPr algn="ctr">
              <a:defRPr/>
            </a:pPr>
            <a:r>
              <a:rPr lang="en-US" sz="2800" b="1" i="1">
                <a:effectLst>
                  <a:outerShdw blurRad="38100" dist="38100" dir="2700000" algn="tl">
                    <a:srgbClr val="C0C0C0"/>
                  </a:outerShdw>
                </a:effectLst>
                <a:latin typeface="Times New Roman" panose="02020603050405020304" pitchFamily="18" charset="0"/>
                <a:cs typeface="Times New Roman" panose="02020603050405020304" pitchFamily="18" charset="0"/>
              </a:rPr>
              <a:t>Board President</a:t>
            </a:r>
          </a:p>
        </p:txBody>
      </p:sp>
    </p:spTree>
    <p:extLst>
      <p:ext uri="{BB962C8B-B14F-4D97-AF65-F5344CB8AC3E}">
        <p14:creationId xmlns:p14="http://schemas.microsoft.com/office/powerpoint/2010/main" val="278242632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4250" y="1311275"/>
            <a:ext cx="11011950" cy="4800600"/>
          </a:xfrm>
        </p:spPr>
        <p:txBody>
          <a:bodyPr>
            <a:noAutofit/>
          </a:bodyPr>
          <a:lstStyle/>
          <a:p>
            <a:pPr>
              <a:lnSpc>
                <a:spcPct val="80000"/>
              </a:lnSpc>
              <a:defRPr/>
            </a:pPr>
            <a:r>
              <a:rPr lang="en-US" sz="1800" b="1">
                <a:latin typeface="Times New Roman" panose="02020603050405020304" pitchFamily="18" charset="0"/>
                <a:cs typeface="Times New Roman" panose="02020603050405020304" pitchFamily="18" charset="0"/>
              </a:rPr>
              <a:t>Purpose:</a:t>
            </a:r>
            <a:r>
              <a:rPr lang="en-US" sz="1800">
                <a:latin typeface="Times New Roman" panose="02020603050405020304" pitchFamily="18" charset="0"/>
                <a:cs typeface="Times New Roman" panose="02020603050405020304" pitchFamily="18" charset="0"/>
              </a:rPr>
              <a:t> Consider the best and fully qualified Marines for promotion to meet the needs of the Marine Corps.  </a:t>
            </a:r>
          </a:p>
          <a:p>
            <a:pPr>
              <a:lnSpc>
                <a:spcPct val="80000"/>
              </a:lnSpc>
              <a:defRPr/>
            </a:pPr>
            <a:r>
              <a:rPr lang="en-US" sz="1800">
                <a:latin typeface="Times New Roman" panose="02020603050405020304" pitchFamily="18" charset="0"/>
                <a:cs typeface="Times New Roman" panose="02020603050405020304" pitchFamily="18" charset="0"/>
              </a:rPr>
              <a:t>Board Membership (13)</a:t>
            </a:r>
          </a:p>
          <a:p>
            <a:pPr lvl="1">
              <a:lnSpc>
                <a:spcPct val="80000"/>
              </a:lnSpc>
              <a:defRPr/>
            </a:pPr>
            <a:r>
              <a:rPr lang="en-US" sz="1800">
                <a:latin typeface="Times New Roman" panose="02020603050405020304" pitchFamily="18" charset="0"/>
                <a:cs typeface="Times New Roman" panose="02020603050405020304" pitchFamily="18" charset="0"/>
              </a:rPr>
              <a:t>(1) Colonel</a:t>
            </a:r>
          </a:p>
          <a:p>
            <a:pPr lvl="1">
              <a:lnSpc>
                <a:spcPct val="80000"/>
              </a:lnSpc>
              <a:defRPr/>
            </a:pPr>
            <a:r>
              <a:rPr lang="en-US" sz="1800">
                <a:latin typeface="Times New Roman" panose="02020603050405020304" pitchFamily="18" charset="0"/>
                <a:cs typeface="Times New Roman" panose="02020603050405020304" pitchFamily="18" charset="0"/>
              </a:rPr>
              <a:t>(2) Lieutenant Colonels</a:t>
            </a:r>
          </a:p>
          <a:p>
            <a:pPr lvl="1">
              <a:lnSpc>
                <a:spcPct val="80000"/>
              </a:lnSpc>
              <a:defRPr/>
            </a:pPr>
            <a:r>
              <a:rPr lang="en-US" sz="1800">
                <a:latin typeface="Times New Roman" panose="02020603050405020304" pitchFamily="18" charset="0"/>
                <a:cs typeface="Times New Roman" panose="02020603050405020304" pitchFamily="18" charset="0"/>
              </a:rPr>
              <a:t>(2) Majors</a:t>
            </a:r>
          </a:p>
          <a:p>
            <a:pPr lvl="1">
              <a:lnSpc>
                <a:spcPct val="80000"/>
              </a:lnSpc>
              <a:defRPr/>
            </a:pPr>
            <a:r>
              <a:rPr lang="en-US" sz="1800">
                <a:latin typeface="Times New Roman" panose="02020603050405020304" pitchFamily="18" charset="0"/>
                <a:cs typeface="Times New Roman" panose="02020603050405020304" pitchFamily="18" charset="0"/>
              </a:rPr>
              <a:t>(1) Chief Warrant Officer 4</a:t>
            </a:r>
          </a:p>
          <a:p>
            <a:pPr lvl="1">
              <a:lnSpc>
                <a:spcPct val="80000"/>
              </a:lnSpc>
              <a:defRPr/>
            </a:pPr>
            <a:r>
              <a:rPr lang="en-US" sz="1800">
                <a:latin typeface="Times New Roman" panose="02020603050405020304" pitchFamily="18" charset="0"/>
                <a:cs typeface="Times New Roman" panose="02020603050405020304" pitchFamily="18" charset="0"/>
              </a:rPr>
              <a:t>(1) Chief Warrant Officer 3</a:t>
            </a:r>
          </a:p>
          <a:p>
            <a:pPr lvl="1">
              <a:lnSpc>
                <a:spcPct val="80000"/>
              </a:lnSpc>
              <a:defRPr/>
            </a:pPr>
            <a:r>
              <a:rPr lang="en-US" sz="1800">
                <a:latin typeface="Times New Roman" panose="02020603050405020304" pitchFamily="18" charset="0"/>
                <a:cs typeface="Times New Roman" panose="02020603050405020304" pitchFamily="18" charset="0"/>
              </a:rPr>
              <a:t>(7) Sergeants Major</a:t>
            </a:r>
          </a:p>
          <a:p>
            <a:pPr lvl="1">
              <a:lnSpc>
                <a:spcPct val="80000"/>
              </a:lnSpc>
              <a:defRPr/>
            </a:pPr>
            <a:r>
              <a:rPr lang="en-US" sz="1800">
                <a:latin typeface="Times New Roman" panose="02020603050405020304" pitchFamily="18" charset="0"/>
                <a:cs typeface="Times New Roman" panose="02020603050405020304" pitchFamily="18" charset="0"/>
              </a:rPr>
              <a:t>(7) Master Gunnery Sergeants</a:t>
            </a:r>
          </a:p>
          <a:p>
            <a:pPr lvl="1">
              <a:lnSpc>
                <a:spcPct val="80000"/>
              </a:lnSpc>
              <a:defRPr/>
            </a:pPr>
            <a:r>
              <a:rPr lang="en-US" sz="1800">
                <a:latin typeface="Times New Roman" panose="02020603050405020304" pitchFamily="18" charset="0"/>
                <a:cs typeface="Times New Roman" panose="02020603050405020304" pitchFamily="18" charset="0"/>
              </a:rPr>
              <a:t>Board Recorders: (3)</a:t>
            </a:r>
          </a:p>
          <a:p>
            <a:pPr>
              <a:lnSpc>
                <a:spcPct val="80000"/>
              </a:lnSpc>
              <a:defRPr/>
            </a:pPr>
            <a:r>
              <a:rPr lang="en-US" sz="1800">
                <a:latin typeface="Times New Roman" panose="02020603050405020304" pitchFamily="18" charset="0"/>
                <a:cs typeface="Times New Roman" panose="02020603050405020304" pitchFamily="18" charset="0"/>
              </a:rPr>
              <a:t>Total Above Zone (AZ) / In Zone (IZ) / Below Zone (BZ)</a:t>
            </a:r>
          </a:p>
          <a:p>
            <a:pPr lvl="1">
              <a:lnSpc>
                <a:spcPct val="80000"/>
              </a:lnSpc>
              <a:defRPr/>
            </a:pPr>
            <a:endParaRPr lang="en-US" sz="1800">
              <a:latin typeface="Times New Roman" panose="02020603050405020304" pitchFamily="18" charset="0"/>
              <a:cs typeface="Times New Roman" panose="02020603050405020304" pitchFamily="18" charset="0"/>
            </a:endParaRPr>
          </a:p>
          <a:p>
            <a:pPr lvl="1">
              <a:lnSpc>
                <a:spcPct val="80000"/>
              </a:lnSpc>
              <a:defRPr/>
            </a:pPr>
            <a:endParaRPr lang="en-US" sz="1800">
              <a:latin typeface="Times New Roman" panose="02020603050405020304" pitchFamily="18" charset="0"/>
              <a:cs typeface="Times New Roman" panose="02020603050405020304" pitchFamily="18" charset="0"/>
            </a:endParaRPr>
          </a:p>
          <a:p>
            <a:pPr lvl="1">
              <a:lnSpc>
                <a:spcPct val="80000"/>
              </a:lnSpc>
              <a:defRPr/>
            </a:pPr>
            <a:endParaRPr lang="en-US" sz="1800">
              <a:latin typeface="Times New Roman" panose="02020603050405020304" pitchFamily="18" charset="0"/>
              <a:cs typeface="Times New Roman" panose="02020603050405020304" pitchFamily="18" charset="0"/>
            </a:endParaRPr>
          </a:p>
          <a:p>
            <a:pPr lvl="1">
              <a:lnSpc>
                <a:spcPct val="80000"/>
              </a:lnSpc>
              <a:defRPr/>
            </a:pPr>
            <a:endParaRPr lang="en-US" sz="1800">
              <a:latin typeface="Times New Roman" panose="02020603050405020304" pitchFamily="18" charset="0"/>
              <a:cs typeface="Times New Roman" panose="02020603050405020304" pitchFamily="18" charset="0"/>
            </a:endParaRPr>
          </a:p>
          <a:p>
            <a:pPr marL="457200" lvl="1" indent="0">
              <a:lnSpc>
                <a:spcPct val="80000"/>
              </a:lnSpc>
              <a:buNone/>
              <a:defRPr/>
            </a:pPr>
            <a:endParaRPr lang="en-US" sz="1800">
              <a:latin typeface="Times New Roman" panose="02020603050405020304" pitchFamily="18" charset="0"/>
              <a:cs typeface="Times New Roman" panose="02020603050405020304" pitchFamily="18" charset="0"/>
            </a:endParaRPr>
          </a:p>
          <a:p>
            <a:pPr lvl="1">
              <a:lnSpc>
                <a:spcPct val="80000"/>
              </a:lnSpc>
              <a:defRPr/>
            </a:pPr>
            <a:r>
              <a:rPr lang="en-US" sz="1800">
                <a:latin typeface="Times New Roman" panose="02020603050405020304" pitchFamily="18" charset="0"/>
                <a:cs typeface="Times New Roman" panose="02020603050405020304" pitchFamily="18" charset="0"/>
              </a:rPr>
              <a:t>President screened the BZ for premier/non-premier</a:t>
            </a:r>
          </a:p>
          <a:p>
            <a:pPr lvl="2">
              <a:lnSpc>
                <a:spcPct val="80000"/>
              </a:lnSpc>
              <a:defRPr/>
            </a:pPr>
            <a:r>
              <a:rPr lang="en-US" sz="1800">
                <a:latin typeface="Times New Roman" panose="02020603050405020304" pitchFamily="18" charset="0"/>
                <a:cs typeface="Times New Roman" panose="02020603050405020304" pitchFamily="18" charset="0"/>
              </a:rPr>
              <a:t>(80) BZ Premier Briefs</a:t>
            </a:r>
          </a:p>
          <a:p>
            <a:pPr lvl="1">
              <a:lnSpc>
                <a:spcPct val="80000"/>
              </a:lnSpc>
              <a:defRPr/>
            </a:pPr>
            <a:r>
              <a:rPr lang="en-US" sz="1800">
                <a:latin typeface="Times New Roman" panose="02020603050405020304" pitchFamily="18" charset="0"/>
                <a:cs typeface="Times New Roman" panose="02020603050405020304" pitchFamily="18" charset="0"/>
              </a:rPr>
              <a:t>Average of approximately 265 total cases per member</a:t>
            </a:r>
            <a:endParaRPr lang="en-US" sz="1800">
              <a:solidFill>
                <a:srgbClr val="FF0000"/>
              </a:solidFill>
              <a:latin typeface="Times New Roman" panose="02020603050405020304" pitchFamily="18" charset="0"/>
              <a:cs typeface="Times New Roman" panose="02020603050405020304" pitchFamily="18" charset="0"/>
            </a:endParaRPr>
          </a:p>
          <a:p>
            <a:pPr>
              <a:lnSpc>
                <a:spcPct val="80000"/>
              </a:lnSpc>
              <a:defRPr/>
            </a:pPr>
            <a:endParaRPr lang="en-US" sz="1800">
              <a:solidFill>
                <a:srgbClr val="FF0000"/>
              </a:solidFill>
              <a:latin typeface="Times New Roman" panose="02020603050405020304" pitchFamily="18" charset="0"/>
              <a:cs typeface="Times New Roman" panose="02020603050405020304" pitchFamily="18" charset="0"/>
            </a:endParaRPr>
          </a:p>
        </p:txBody>
      </p:sp>
      <p:sp>
        <p:nvSpPr>
          <p:cNvPr id="5" name="Slide Number Placeholder 3">
            <a:extLst>
              <a:ext uri="{FF2B5EF4-FFF2-40B4-BE49-F238E27FC236}">
                <a16:creationId xmlns:a16="http://schemas.microsoft.com/office/drawing/2014/main" id="{000C20A5-FF5B-A800-D232-B25153949AFE}"/>
              </a:ext>
            </a:extLst>
          </p:cNvPr>
          <p:cNvSpPr>
            <a:spLocks noGrp="1"/>
          </p:cNvSpPr>
          <p:nvPr>
            <p:ph type="sldNum" sz="quarter" idx="12"/>
          </p:nvPr>
        </p:nvSpPr>
        <p:spPr>
          <a:xfrm>
            <a:off x="10875579" y="6469447"/>
            <a:ext cx="1295400" cy="365125"/>
          </a:xfrm>
        </p:spPr>
        <p:txBody>
          <a:bodyPr/>
          <a:lstStyle/>
          <a:p>
            <a:pPr>
              <a:defRPr/>
            </a:pPr>
            <a:fld id="{339A49F6-E254-4843-B1FE-CF340D8B12BC}" type="slidenum">
              <a:rPr lang="en-US" sz="1200">
                <a:solidFill>
                  <a:prstClr val="black"/>
                </a:solidFill>
                <a:latin typeface="Times New Roman" panose="02020603050405020304" pitchFamily="18" charset="0"/>
                <a:cs typeface="Times New Roman" panose="02020603050405020304" pitchFamily="18" charset="0"/>
              </a:rPr>
              <a:pPr>
                <a:defRPr/>
              </a:pPr>
              <a:t>2</a:t>
            </a:fld>
            <a:endParaRPr lang="en-US" sz="1200">
              <a:solidFill>
                <a:prstClr val="black"/>
              </a:solidFill>
              <a:latin typeface="Times New Roman" panose="02020603050405020304" pitchFamily="18" charset="0"/>
              <a:cs typeface="Times New Roman" panose="02020603050405020304" pitchFamily="18" charset="0"/>
            </a:endParaRPr>
          </a:p>
        </p:txBody>
      </p:sp>
      <p:sp>
        <p:nvSpPr>
          <p:cNvPr id="12" name="Title 3">
            <a:extLst>
              <a:ext uri="{FF2B5EF4-FFF2-40B4-BE49-F238E27FC236}">
                <a16:creationId xmlns:a16="http://schemas.microsoft.com/office/drawing/2014/main" id="{43938B55-C509-9E32-7696-FEA747A6F613}"/>
              </a:ext>
            </a:extLst>
          </p:cNvPr>
          <p:cNvSpPr>
            <a:spLocks noGrp="1"/>
          </p:cNvSpPr>
          <p:nvPr>
            <p:ph type="title"/>
          </p:nvPr>
        </p:nvSpPr>
        <p:spPr>
          <a:xfrm>
            <a:off x="1231959" y="52766"/>
            <a:ext cx="7762660" cy="1066800"/>
          </a:xfrm>
        </p:spPr>
        <p:txBody>
          <a:bodyPr/>
          <a:lstStyle/>
          <a:p>
            <a:pPr algn="l"/>
            <a:r>
              <a:rPr lang="en-US"/>
              <a:t>Board Overview</a:t>
            </a:r>
            <a:endParaRPr lang="en-US" sz="280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C0B71A18-A29A-9172-F40A-ACD924E237E5}"/>
              </a:ext>
            </a:extLst>
          </p:cNvPr>
          <p:cNvPicPr>
            <a:picLocks noChangeAspect="1"/>
          </p:cNvPicPr>
          <p:nvPr/>
        </p:nvPicPr>
        <p:blipFill>
          <a:blip r:embed="rId3"/>
          <a:stretch>
            <a:fillRect/>
          </a:stretch>
        </p:blipFill>
        <p:spPr>
          <a:xfrm>
            <a:off x="990599" y="4495800"/>
            <a:ext cx="7694341" cy="1143000"/>
          </a:xfrm>
          <a:prstGeom prst="rect">
            <a:avLst/>
          </a:prstGeom>
        </p:spPr>
      </p:pic>
    </p:spTree>
    <p:extLst>
      <p:ext uri="{BB962C8B-B14F-4D97-AF65-F5344CB8AC3E}">
        <p14:creationId xmlns:p14="http://schemas.microsoft.com/office/powerpoint/2010/main" val="107550026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4250" y="1298137"/>
            <a:ext cx="9787297" cy="5562600"/>
          </a:xfrm>
        </p:spPr>
        <p:txBody>
          <a:bodyPr vert="horz" lIns="91440" tIns="45720" rIns="91440" bIns="45720" rtlCol="0" anchor="t">
            <a:noAutofit/>
          </a:bodyPr>
          <a:lstStyle/>
          <a:p>
            <a:r>
              <a:rPr lang="en-US" sz="1800" dirty="0">
                <a:latin typeface="Times New Roman" panose="02020603050405020304" pitchFamily="18" charset="0"/>
                <a:cs typeface="Times New Roman" panose="02020603050405020304" pitchFamily="18" charset="0"/>
              </a:rPr>
              <a:t>Selection Board convened 4 February 2026 </a:t>
            </a:r>
          </a:p>
          <a:p>
            <a:pPr lvl="1"/>
            <a:r>
              <a:rPr lang="en-US" sz="1800" dirty="0">
                <a:latin typeface="Times New Roman" panose="02020603050405020304" pitchFamily="18" charset="0"/>
                <a:cs typeface="Times New Roman" panose="02020603050405020304" pitchFamily="18" charset="0"/>
              </a:rPr>
              <a:t>Monday  –  Saturday</a:t>
            </a:r>
          </a:p>
          <a:p>
            <a:pPr lvl="1" algn="just">
              <a:lnSpc>
                <a:spcPct val="80000"/>
              </a:lnSpc>
              <a:defRPr/>
            </a:pPr>
            <a:r>
              <a:rPr lang="en-US" sz="1800" dirty="0">
                <a:latin typeface="Times New Roman" panose="02020603050405020304" pitchFamily="18" charset="0"/>
                <a:cs typeface="Times New Roman" panose="02020603050405020304" pitchFamily="18" charset="0"/>
              </a:rPr>
              <a:t>0800 – 1730, with 10 minute breaks approx. every hour</a:t>
            </a:r>
          </a:p>
          <a:p>
            <a:pPr lvl="1">
              <a:lnSpc>
                <a:spcPct val="80000"/>
              </a:lnSpc>
              <a:defRPr/>
            </a:pPr>
            <a:r>
              <a:rPr lang="en-US" altLang="en-US" sz="1800" dirty="0">
                <a:latin typeface="Times New Roman" panose="02020603050405020304" pitchFamily="18" charset="0"/>
                <a:cs typeface="Times New Roman" panose="02020603050405020304" pitchFamily="18" charset="0"/>
                <a:sym typeface="Wingdings" pitchFamily="2" charset="2"/>
              </a:rPr>
              <a:t>Board Days Breakdown (34 days)</a:t>
            </a:r>
          </a:p>
          <a:p>
            <a:pPr lvl="2">
              <a:lnSpc>
                <a:spcPct val="80000"/>
              </a:lnSpc>
              <a:defRPr/>
            </a:pPr>
            <a:r>
              <a:rPr lang="en-US" altLang="en-US" sz="1800" dirty="0">
                <a:latin typeface="Times New Roman" panose="02020603050405020304" pitchFamily="18" charset="0"/>
                <a:cs typeface="Times New Roman" panose="02020603050405020304" pitchFamily="18" charset="0"/>
                <a:sym typeface="Wingdings" pitchFamily="2" charset="2"/>
              </a:rPr>
              <a:t>Admin Days: 2 / 8% </a:t>
            </a:r>
          </a:p>
          <a:p>
            <a:pPr lvl="2">
              <a:lnSpc>
                <a:spcPct val="80000"/>
              </a:lnSpc>
              <a:defRPr/>
            </a:pPr>
            <a:r>
              <a:rPr lang="en-US" altLang="en-US" sz="1800" dirty="0">
                <a:latin typeface="Times New Roman" panose="02020603050405020304" pitchFamily="18" charset="0"/>
                <a:cs typeface="Times New Roman" panose="02020603050405020304" pitchFamily="18" charset="0"/>
                <a:sym typeface="Wingdings" pitchFamily="2" charset="2"/>
              </a:rPr>
              <a:t>Days only preparing: 4 / 12% </a:t>
            </a:r>
          </a:p>
          <a:p>
            <a:pPr lvl="2">
              <a:lnSpc>
                <a:spcPct val="80000"/>
              </a:lnSpc>
              <a:defRPr/>
            </a:pPr>
            <a:r>
              <a:rPr lang="en-US" altLang="en-US" sz="1800" dirty="0">
                <a:latin typeface="Times New Roman" panose="02020603050405020304" pitchFamily="18" charset="0"/>
                <a:cs typeface="Times New Roman" panose="02020603050405020304" pitchFamily="18" charset="0"/>
                <a:sym typeface="Wingdings" pitchFamily="2" charset="2"/>
              </a:rPr>
              <a:t>Days only briefing: 5 / 14%</a:t>
            </a:r>
          </a:p>
          <a:p>
            <a:pPr lvl="2">
              <a:lnSpc>
                <a:spcPct val="80000"/>
              </a:lnSpc>
              <a:defRPr/>
            </a:pPr>
            <a:r>
              <a:rPr lang="en-US" altLang="en-US" sz="1800" dirty="0">
                <a:latin typeface="Times New Roman" panose="02020603050405020304" pitchFamily="18" charset="0"/>
                <a:cs typeface="Times New Roman" panose="02020603050405020304" pitchFamily="18" charset="0"/>
                <a:sym typeface="Wingdings" pitchFamily="2" charset="2"/>
              </a:rPr>
              <a:t>Days combined preparing/briefing: 25 / 74%</a:t>
            </a:r>
          </a:p>
          <a:p>
            <a:pPr lvl="2">
              <a:lnSpc>
                <a:spcPct val="80000"/>
              </a:lnSpc>
              <a:defRPr/>
            </a:pPr>
            <a:r>
              <a:rPr lang="en-US" altLang="en-US" sz="1800" dirty="0">
                <a:latin typeface="Times New Roman" panose="02020603050405020304" pitchFamily="18" charset="0"/>
                <a:cs typeface="Times New Roman" panose="02020603050405020304" pitchFamily="18" charset="0"/>
              </a:rPr>
              <a:t>Prep time was approximately 30 minutes per case</a:t>
            </a:r>
          </a:p>
          <a:p>
            <a:pPr lvl="2">
              <a:lnSpc>
                <a:spcPct val="80000"/>
              </a:lnSpc>
              <a:defRPr/>
            </a:pPr>
            <a:r>
              <a:rPr lang="en-US" altLang="en-US" sz="1800" dirty="0">
                <a:latin typeface="Times New Roman" panose="02020603050405020304" pitchFamily="18" charset="0"/>
                <a:cs typeface="Times New Roman" panose="02020603050405020304" pitchFamily="18" charset="0"/>
              </a:rPr>
              <a:t>Briefing time allocation: 3:00</a:t>
            </a:r>
          </a:p>
          <a:p>
            <a:pPr>
              <a:lnSpc>
                <a:spcPct val="80000"/>
              </a:lnSpc>
              <a:defRPr/>
            </a:pPr>
            <a:r>
              <a:rPr lang="en-US" sz="1800" dirty="0">
                <a:latin typeface="Times New Roman" panose="02020603050405020304" pitchFamily="18" charset="0"/>
                <a:cs typeface="Times New Roman" panose="02020603050405020304" pitchFamily="18" charset="0"/>
              </a:rPr>
              <a:t>Items that Increased Tempo</a:t>
            </a:r>
          </a:p>
          <a:p>
            <a:pPr lvl="1">
              <a:lnSpc>
                <a:spcPct val="80000"/>
              </a:lnSpc>
              <a:defRPr/>
            </a:pPr>
            <a:r>
              <a:rPr lang="en-US" altLang="en-US" sz="1800" dirty="0">
                <a:latin typeface="Times New Roman"/>
                <a:cs typeface="Times New Roman"/>
              </a:rPr>
              <a:t>Further condensed brief for PME incomplete / request non-selection</a:t>
            </a:r>
          </a:p>
          <a:p>
            <a:pPr lvl="1">
              <a:lnSpc>
                <a:spcPct val="80000"/>
              </a:lnSpc>
              <a:defRPr/>
            </a:pPr>
            <a:r>
              <a:rPr lang="en-US" sz="1800" dirty="0">
                <a:latin typeface="Times New Roman" panose="02020603050405020304" pitchFamily="18" charset="0"/>
                <a:cs typeface="Times New Roman" panose="02020603050405020304" pitchFamily="18" charset="0"/>
              </a:rPr>
              <a:t>Clear guidance from Board President throughout</a:t>
            </a:r>
          </a:p>
          <a:p>
            <a:pPr lvl="1">
              <a:lnSpc>
                <a:spcPct val="80000"/>
              </a:lnSpc>
              <a:defRPr/>
            </a:pPr>
            <a:r>
              <a:rPr lang="en-US" sz="1800" b="1" dirty="0">
                <a:latin typeface="Times New Roman" panose="02020603050405020304" pitchFamily="18" charset="0"/>
                <a:cs typeface="Times New Roman" panose="02020603050405020304" pitchFamily="18" charset="0"/>
              </a:rPr>
              <a:t>Board Recorders development of a daily management / projection tool</a:t>
            </a:r>
            <a:r>
              <a:rPr lang="en-US" sz="1800" dirty="0">
                <a:latin typeface="Times New Roman" panose="02020603050405020304" pitchFamily="18" charset="0"/>
                <a:cs typeface="Times New Roman" panose="02020603050405020304" pitchFamily="18" charset="0"/>
              </a:rPr>
              <a:t>.</a:t>
            </a:r>
          </a:p>
          <a:p>
            <a:pPr marL="0" lvl="1" indent="0">
              <a:lnSpc>
                <a:spcPct val="80000"/>
              </a:lnSpc>
              <a:buNone/>
              <a:defRPr/>
            </a:pPr>
            <a:endParaRPr lang="en-US" sz="1800" dirty="0">
              <a:latin typeface="Times New Roman" panose="02020603050405020304" pitchFamily="18" charset="0"/>
              <a:cs typeface="Times New Roman" panose="02020603050405020304" pitchFamily="18" charset="0"/>
            </a:endParaRPr>
          </a:p>
          <a:p>
            <a:pPr marL="0" lvl="1" indent="0">
              <a:lnSpc>
                <a:spcPct val="80000"/>
              </a:lnSpc>
              <a:buNone/>
              <a:defRPr/>
            </a:pPr>
            <a:r>
              <a:rPr lang="en-US" sz="1800" i="1" dirty="0">
                <a:latin typeface="Times New Roman" panose="02020603050405020304" pitchFamily="18" charset="0"/>
                <a:cs typeface="Times New Roman" panose="02020603050405020304" pitchFamily="18" charset="0"/>
              </a:rPr>
              <a:t>*Note:  Board lost 2 days due to weather and 1 day due to network issues.</a:t>
            </a:r>
            <a:endParaRPr lang="en-US" alt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10875579" y="6469447"/>
            <a:ext cx="1295400" cy="365125"/>
          </a:xfrm>
        </p:spPr>
        <p:txBody>
          <a:bodyPr/>
          <a:lstStyle/>
          <a:p>
            <a:pPr>
              <a:defRPr/>
            </a:pPr>
            <a:fld id="{339A49F6-E254-4843-B1FE-CF340D8B12BC}" type="slidenum">
              <a:rPr lang="en-US" sz="1200">
                <a:solidFill>
                  <a:prstClr val="black"/>
                </a:solidFill>
                <a:latin typeface="Times New Roman" panose="02020603050405020304" pitchFamily="18" charset="0"/>
                <a:cs typeface="Times New Roman" panose="02020603050405020304" pitchFamily="18" charset="0"/>
              </a:rPr>
              <a:pPr>
                <a:defRPr/>
              </a:pPr>
              <a:t>3</a:t>
            </a:fld>
            <a:endParaRPr lang="en-US" sz="1200">
              <a:solidFill>
                <a:prstClr val="black"/>
              </a:solidFill>
              <a:latin typeface="Times New Roman" panose="02020603050405020304" pitchFamily="18" charset="0"/>
              <a:cs typeface="Times New Roman" panose="02020603050405020304" pitchFamily="18" charset="0"/>
            </a:endParaRPr>
          </a:p>
        </p:txBody>
      </p:sp>
      <p:sp>
        <p:nvSpPr>
          <p:cNvPr id="7" name="Title 3">
            <a:extLst>
              <a:ext uri="{FF2B5EF4-FFF2-40B4-BE49-F238E27FC236}">
                <a16:creationId xmlns:a16="http://schemas.microsoft.com/office/drawing/2014/main" id="{F0BB661A-96E5-1505-CAAA-55C80E4677ED}"/>
              </a:ext>
            </a:extLst>
          </p:cNvPr>
          <p:cNvSpPr>
            <a:spLocks noGrp="1"/>
          </p:cNvSpPr>
          <p:nvPr>
            <p:ph type="title"/>
          </p:nvPr>
        </p:nvSpPr>
        <p:spPr>
          <a:xfrm>
            <a:off x="1231959" y="52766"/>
            <a:ext cx="7762660" cy="1066800"/>
          </a:xfrm>
        </p:spPr>
        <p:txBody>
          <a:bodyPr/>
          <a:lstStyle/>
          <a:p>
            <a:pPr algn="l"/>
            <a:r>
              <a:rPr lang="en-US" sz="2800">
                <a:latin typeface="Tahoma" panose="020B0604030504040204" pitchFamily="34" charset="0"/>
                <a:ea typeface="Tahoma" panose="020B0604030504040204" pitchFamily="34" charset="0"/>
                <a:cs typeface="Tahoma" panose="020B0604030504040204" pitchFamily="34" charset="0"/>
              </a:rPr>
              <a:t>Board Overview</a:t>
            </a:r>
          </a:p>
        </p:txBody>
      </p:sp>
    </p:spTree>
    <p:extLst>
      <p:ext uri="{BB962C8B-B14F-4D97-AF65-F5344CB8AC3E}">
        <p14:creationId xmlns:p14="http://schemas.microsoft.com/office/powerpoint/2010/main" val="423532575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0F0A9-2529-5150-CE73-D3CB07DED7D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69D466D-D09E-C978-623B-DED561922D78}"/>
              </a:ext>
            </a:extLst>
          </p:cNvPr>
          <p:cNvSpPr>
            <a:spLocks noGrp="1"/>
          </p:cNvSpPr>
          <p:nvPr>
            <p:ph type="title"/>
          </p:nvPr>
        </p:nvSpPr>
        <p:spPr>
          <a:xfrm>
            <a:off x="1231959" y="52766"/>
            <a:ext cx="7762660" cy="1066800"/>
          </a:xfrm>
        </p:spPr>
        <p:txBody>
          <a:bodyPr/>
          <a:lstStyle/>
          <a:p>
            <a:pPr algn="l"/>
            <a:r>
              <a:rPr lang="en-US" sz="2800">
                <a:latin typeface="Tahoma"/>
                <a:ea typeface="Tahoma"/>
                <a:cs typeface="Tahoma"/>
              </a:rPr>
              <a:t>FY26 GySgt PSB Overview</a:t>
            </a:r>
          </a:p>
        </p:txBody>
      </p:sp>
      <p:sp>
        <p:nvSpPr>
          <p:cNvPr id="11" name="Slide Number Placeholder 3">
            <a:extLst>
              <a:ext uri="{FF2B5EF4-FFF2-40B4-BE49-F238E27FC236}">
                <a16:creationId xmlns:a16="http://schemas.microsoft.com/office/drawing/2014/main" id="{97959A31-34ED-57CA-A601-C61604A64FBC}"/>
              </a:ext>
            </a:extLst>
          </p:cNvPr>
          <p:cNvSpPr>
            <a:spLocks noGrp="1"/>
          </p:cNvSpPr>
          <p:nvPr>
            <p:ph type="sldNum" sz="quarter" idx="12"/>
          </p:nvPr>
        </p:nvSpPr>
        <p:spPr>
          <a:xfrm>
            <a:off x="10875579" y="6469447"/>
            <a:ext cx="1295400" cy="365125"/>
          </a:xfrm>
        </p:spPr>
        <p:txBody>
          <a:bodyPr/>
          <a:lstStyle/>
          <a:p>
            <a:pPr>
              <a:defRPr/>
            </a:pPr>
            <a:fld id="{339A49F6-E254-4843-B1FE-CF340D8B12BC}" type="slidenum">
              <a:rPr lang="en-US" sz="1200">
                <a:solidFill>
                  <a:prstClr val="black"/>
                </a:solidFill>
                <a:latin typeface="Times New Roman" panose="02020603050405020304" pitchFamily="18" charset="0"/>
                <a:cs typeface="Times New Roman" panose="02020603050405020304" pitchFamily="18" charset="0"/>
              </a:rPr>
              <a:pPr>
                <a:defRPr/>
              </a:pPr>
              <a:t>4</a:t>
            </a:fld>
            <a:endParaRPr lang="en-US" sz="1200">
              <a:solidFill>
                <a:prstClr val="black"/>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2E991160-805F-FA29-A028-51CC3FD039A6}"/>
              </a:ext>
            </a:extLst>
          </p:cNvPr>
          <p:cNvPicPr>
            <a:picLocks noChangeAspect="1"/>
          </p:cNvPicPr>
          <p:nvPr/>
        </p:nvPicPr>
        <p:blipFill>
          <a:blip r:embed="rId2"/>
          <a:stretch>
            <a:fillRect/>
          </a:stretch>
        </p:blipFill>
        <p:spPr>
          <a:xfrm>
            <a:off x="9451115" y="1177766"/>
            <a:ext cx="1526635" cy="2895885"/>
          </a:xfrm>
          <a:prstGeom prst="rect">
            <a:avLst/>
          </a:prstGeom>
        </p:spPr>
      </p:pic>
      <p:pic>
        <p:nvPicPr>
          <p:cNvPr id="5" name="Picture 4">
            <a:extLst>
              <a:ext uri="{FF2B5EF4-FFF2-40B4-BE49-F238E27FC236}">
                <a16:creationId xmlns:a16="http://schemas.microsoft.com/office/drawing/2014/main" id="{2786380C-F5F2-032B-6760-5DB09FB0EF57}"/>
              </a:ext>
            </a:extLst>
          </p:cNvPr>
          <p:cNvPicPr>
            <a:picLocks noChangeAspect="1"/>
          </p:cNvPicPr>
          <p:nvPr/>
        </p:nvPicPr>
        <p:blipFill>
          <a:blip r:embed="rId3"/>
          <a:stretch>
            <a:fillRect/>
          </a:stretch>
        </p:blipFill>
        <p:spPr>
          <a:xfrm>
            <a:off x="413555" y="1177765"/>
            <a:ext cx="7773074" cy="3296957"/>
          </a:xfrm>
          <a:prstGeom prst="rect">
            <a:avLst/>
          </a:prstGeom>
        </p:spPr>
      </p:pic>
      <p:grpSp>
        <p:nvGrpSpPr>
          <p:cNvPr id="40" name="Group 39">
            <a:extLst>
              <a:ext uri="{FF2B5EF4-FFF2-40B4-BE49-F238E27FC236}">
                <a16:creationId xmlns:a16="http://schemas.microsoft.com/office/drawing/2014/main" id="{086601EC-E0FD-97FB-6B0F-5C8799C9F42B}"/>
              </a:ext>
            </a:extLst>
          </p:cNvPr>
          <p:cNvGrpSpPr/>
          <p:nvPr/>
        </p:nvGrpSpPr>
        <p:grpSpPr>
          <a:xfrm>
            <a:off x="8994619" y="4579051"/>
            <a:ext cx="2362200" cy="1066799"/>
            <a:chOff x="8610600" y="4191000"/>
            <a:chExt cx="2362200" cy="1066799"/>
          </a:xfrm>
        </p:grpSpPr>
        <p:sp>
          <p:nvSpPr>
            <p:cNvPr id="41" name="Rectangle 40">
              <a:extLst>
                <a:ext uri="{FF2B5EF4-FFF2-40B4-BE49-F238E27FC236}">
                  <a16:creationId xmlns:a16="http://schemas.microsoft.com/office/drawing/2014/main" id="{79DB5332-D2A8-0F0A-7AEA-22C98DFB70A5}"/>
                </a:ext>
              </a:extLst>
            </p:cNvPr>
            <p:cNvSpPr/>
            <p:nvPr/>
          </p:nvSpPr>
          <p:spPr>
            <a:xfrm>
              <a:off x="8610600" y="4191000"/>
              <a:ext cx="2362200" cy="106679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7DAA6112-3995-85A9-20E2-CB24EF59E3D9}"/>
                </a:ext>
              </a:extLst>
            </p:cNvPr>
            <p:cNvSpPr txBox="1"/>
            <p:nvPr/>
          </p:nvSpPr>
          <p:spPr>
            <a:xfrm>
              <a:off x="8610600" y="4293416"/>
              <a:ext cx="2341179" cy="892552"/>
            </a:xfrm>
            <a:prstGeom prst="rect">
              <a:avLst/>
            </a:prstGeom>
            <a:noFill/>
          </p:spPr>
          <p:txBody>
            <a:bodyPr wrap="square" lIns="91440" tIns="45720" rIns="91440" bIns="45720" rtlCol="0" anchor="t">
              <a:spAutoFit/>
            </a:bodyPr>
            <a:lstStyle/>
            <a:p>
              <a:pPr algn="ctr"/>
              <a:r>
                <a:rPr lang="en-US" sz="1200" b="1" u="sng" dirty="0">
                  <a:latin typeface="Arial"/>
                  <a:cs typeface="Arial"/>
                </a:rPr>
                <a:t>Key Takeaways</a:t>
              </a:r>
              <a:endParaRPr lang="en-US" sz="1200" b="1" dirty="0">
                <a:latin typeface="Arial"/>
                <a:cs typeface="Arial"/>
              </a:endParaRPr>
            </a:p>
            <a:p>
              <a:pPr marL="228600" indent="-228600">
                <a:buAutoNum type="arabicPeriod"/>
              </a:pPr>
              <a:r>
                <a:rPr lang="en-US" sz="1000" dirty="0">
                  <a:latin typeface="Arial"/>
                  <a:cs typeface="Arial"/>
                </a:rPr>
                <a:t>2/3 of the MOS cutlines are above average (4+ and up)</a:t>
              </a:r>
            </a:p>
            <a:p>
              <a:pPr marL="228600" indent="-228600">
                <a:buAutoNum type="arabicPeriod"/>
              </a:pPr>
              <a:r>
                <a:rPr lang="en-US" sz="1000" dirty="0">
                  <a:latin typeface="Arial"/>
                  <a:cs typeface="Arial"/>
                </a:rPr>
                <a:t>16 MOS cutlines are below average (3+ or below)</a:t>
              </a:r>
            </a:p>
          </p:txBody>
        </p:sp>
      </p:grpSp>
    </p:spTree>
    <p:extLst>
      <p:ext uri="{BB962C8B-B14F-4D97-AF65-F5344CB8AC3E}">
        <p14:creationId xmlns:p14="http://schemas.microsoft.com/office/powerpoint/2010/main" val="359467255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4E00C-E13B-57C2-56F6-BA1BE2C5F98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A13594-249F-B429-1525-27C953584964}"/>
              </a:ext>
            </a:extLst>
          </p:cNvPr>
          <p:cNvSpPr>
            <a:spLocks noGrp="1"/>
          </p:cNvSpPr>
          <p:nvPr>
            <p:ph type="title"/>
          </p:nvPr>
        </p:nvSpPr>
        <p:spPr>
          <a:xfrm>
            <a:off x="1231959" y="52766"/>
            <a:ext cx="7762660" cy="1066800"/>
          </a:xfrm>
        </p:spPr>
        <p:txBody>
          <a:bodyPr/>
          <a:lstStyle/>
          <a:p>
            <a:pPr algn="l"/>
            <a:r>
              <a:rPr lang="en-US" sz="2800">
                <a:latin typeface="Tahoma"/>
                <a:ea typeface="Tahoma"/>
                <a:cs typeface="Tahoma"/>
              </a:rPr>
              <a:t>FY26 GySgt PSB Overview</a:t>
            </a:r>
          </a:p>
        </p:txBody>
      </p:sp>
      <p:sp>
        <p:nvSpPr>
          <p:cNvPr id="11" name="Slide Number Placeholder 3">
            <a:extLst>
              <a:ext uri="{FF2B5EF4-FFF2-40B4-BE49-F238E27FC236}">
                <a16:creationId xmlns:a16="http://schemas.microsoft.com/office/drawing/2014/main" id="{9503CA40-9945-D270-3079-AD6EAF56E20F}"/>
              </a:ext>
            </a:extLst>
          </p:cNvPr>
          <p:cNvSpPr>
            <a:spLocks noGrp="1"/>
          </p:cNvSpPr>
          <p:nvPr>
            <p:ph type="sldNum" sz="quarter" idx="12"/>
          </p:nvPr>
        </p:nvSpPr>
        <p:spPr>
          <a:xfrm>
            <a:off x="10875579" y="6469447"/>
            <a:ext cx="1295400" cy="365125"/>
          </a:xfrm>
        </p:spPr>
        <p:txBody>
          <a:bodyPr/>
          <a:lstStyle/>
          <a:p>
            <a:pPr>
              <a:defRPr/>
            </a:pPr>
            <a:fld id="{339A49F6-E254-4843-B1FE-CF340D8B12BC}" type="slidenum">
              <a:rPr lang="en-US" sz="1200">
                <a:solidFill>
                  <a:prstClr val="black"/>
                </a:solidFill>
                <a:latin typeface="Times New Roman" panose="02020603050405020304" pitchFamily="18" charset="0"/>
                <a:cs typeface="Times New Roman" panose="02020603050405020304" pitchFamily="18" charset="0"/>
              </a:rPr>
              <a:pPr>
                <a:defRPr/>
              </a:pPr>
              <a:t>5</a:t>
            </a:fld>
            <a:endParaRPr lang="en-US" sz="1200">
              <a:solidFill>
                <a:prstClr val="black"/>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47C61F3-D1BD-9467-093F-0CDC3CBB6684}"/>
              </a:ext>
            </a:extLst>
          </p:cNvPr>
          <p:cNvSpPr txBox="1"/>
          <p:nvPr/>
        </p:nvSpPr>
        <p:spPr>
          <a:xfrm>
            <a:off x="1871318" y="1362609"/>
            <a:ext cx="979755" cy="307777"/>
          </a:xfrm>
          <a:prstGeom prst="rect">
            <a:avLst/>
          </a:prstGeom>
          <a:noFill/>
        </p:spPr>
        <p:txBody>
          <a:bodyPr wrap="none" rtlCol="0">
            <a:spAutoFit/>
          </a:bodyPr>
          <a:lstStyle/>
          <a:p>
            <a:r>
              <a:rPr lang="en-US" sz="1400" b="1" u="sng"/>
              <a:t>Statistics</a:t>
            </a:r>
          </a:p>
        </p:txBody>
      </p:sp>
      <p:grpSp>
        <p:nvGrpSpPr>
          <p:cNvPr id="3" name="Group 2">
            <a:extLst>
              <a:ext uri="{FF2B5EF4-FFF2-40B4-BE49-F238E27FC236}">
                <a16:creationId xmlns:a16="http://schemas.microsoft.com/office/drawing/2014/main" id="{794CE08C-923A-23E5-2ECC-1096D938AE6E}"/>
              </a:ext>
            </a:extLst>
          </p:cNvPr>
          <p:cNvGrpSpPr/>
          <p:nvPr/>
        </p:nvGrpSpPr>
        <p:grpSpPr>
          <a:xfrm>
            <a:off x="765373" y="3927375"/>
            <a:ext cx="3164735" cy="2217617"/>
            <a:chOff x="8610600" y="4191000"/>
            <a:chExt cx="2362200" cy="1384995"/>
          </a:xfrm>
        </p:grpSpPr>
        <p:sp>
          <p:nvSpPr>
            <p:cNvPr id="17" name="Rectangle 16">
              <a:extLst>
                <a:ext uri="{FF2B5EF4-FFF2-40B4-BE49-F238E27FC236}">
                  <a16:creationId xmlns:a16="http://schemas.microsoft.com/office/drawing/2014/main" id="{C0FDB8FA-40BB-FBA0-3FF6-98F5ACD0CAB3}"/>
                </a:ext>
              </a:extLst>
            </p:cNvPr>
            <p:cNvSpPr/>
            <p:nvPr/>
          </p:nvSpPr>
          <p:spPr>
            <a:xfrm>
              <a:off x="8610600" y="4191000"/>
              <a:ext cx="2362200" cy="138499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A1B0194-7D28-5D9A-43FA-5BB069946678}"/>
                </a:ext>
              </a:extLst>
            </p:cNvPr>
            <p:cNvSpPr txBox="1"/>
            <p:nvPr/>
          </p:nvSpPr>
          <p:spPr>
            <a:xfrm>
              <a:off x="8610600" y="4293416"/>
              <a:ext cx="2341179" cy="1230204"/>
            </a:xfrm>
            <a:prstGeom prst="rect">
              <a:avLst/>
            </a:prstGeom>
            <a:noFill/>
          </p:spPr>
          <p:txBody>
            <a:bodyPr wrap="square" lIns="91440" tIns="45720" rIns="91440" bIns="45720" rtlCol="0" anchor="t">
              <a:spAutoFit/>
            </a:bodyPr>
            <a:lstStyle/>
            <a:p>
              <a:pPr algn="ctr"/>
              <a:r>
                <a:rPr lang="en-US" sz="1200" b="1" u="sng" dirty="0">
                  <a:latin typeface="Arial"/>
                  <a:cs typeface="Arial"/>
                </a:rPr>
                <a:t>Key Takeaways</a:t>
              </a:r>
            </a:p>
            <a:p>
              <a:pPr algn="ctr"/>
              <a:endParaRPr lang="en-US" sz="1000" dirty="0">
                <a:latin typeface="Arial"/>
                <a:cs typeface="Arial"/>
              </a:endParaRPr>
            </a:p>
            <a:p>
              <a:pPr marL="228600" indent="-228600">
                <a:buAutoNum type="arabicPeriod"/>
              </a:pPr>
              <a:r>
                <a:rPr lang="en-US" sz="1000" dirty="0">
                  <a:latin typeface="Arial"/>
                  <a:cs typeface="Arial"/>
                </a:rPr>
                <a:t>Larger eligible population and allocations but lower selection rate. </a:t>
              </a:r>
            </a:p>
            <a:p>
              <a:pPr marL="228600" indent="-228600">
                <a:buAutoNum type="arabicPeriod"/>
              </a:pPr>
              <a:r>
                <a:rPr lang="en-US" sz="1000" dirty="0">
                  <a:latin typeface="Arial"/>
                  <a:cs typeface="Arial"/>
                </a:rPr>
                <a:t>PME incompletes were a major factor in shortfalls.</a:t>
              </a:r>
            </a:p>
            <a:p>
              <a:pPr marL="228600" indent="-228600">
                <a:buAutoNum type="arabicPeriod"/>
              </a:pPr>
              <a:r>
                <a:rPr lang="en-US" sz="1000" dirty="0">
                  <a:latin typeface="Arial"/>
                  <a:cs typeface="Arial"/>
                </a:rPr>
                <a:t>BZ Marines that were briefed had a 91% Selection Rate.</a:t>
              </a:r>
            </a:p>
            <a:p>
              <a:endParaRPr lang="en-US" sz="1000" dirty="0">
                <a:latin typeface="Arial"/>
                <a:cs typeface="Arial"/>
              </a:endParaRPr>
            </a:p>
            <a:p>
              <a:endParaRPr lang="en-US" sz="1000" dirty="0">
                <a:latin typeface="Arial"/>
                <a:cs typeface="Arial"/>
              </a:endParaRPr>
            </a:p>
            <a:p>
              <a:r>
                <a:rPr lang="en-US" sz="1000" b="1" i="1" dirty="0">
                  <a:latin typeface="Arial"/>
                  <a:cs typeface="Arial"/>
                </a:rPr>
                <a:t>Note:  PME requirement for GySgt is </a:t>
              </a:r>
              <a:r>
                <a:rPr lang="en-US" sz="1000" b="1" i="1" u="sng" dirty="0">
                  <a:latin typeface="Arial"/>
                  <a:cs typeface="Arial"/>
                </a:rPr>
                <a:t>only</a:t>
              </a:r>
              <a:r>
                <a:rPr lang="en-US" sz="1000" b="1" i="1" dirty="0">
                  <a:latin typeface="Arial"/>
                  <a:cs typeface="Arial"/>
                </a:rPr>
                <a:t> the </a:t>
              </a:r>
              <a:r>
                <a:rPr lang="en-US" sz="1000" b="1" i="1" dirty="0" err="1">
                  <a:latin typeface="Arial"/>
                  <a:cs typeface="Arial"/>
                </a:rPr>
                <a:t>MCeLE</a:t>
              </a:r>
              <a:r>
                <a:rPr lang="en-US" sz="1000" b="1" i="1" dirty="0">
                  <a:latin typeface="Arial"/>
                  <a:cs typeface="Arial"/>
                </a:rPr>
                <a:t> Course EPME6000AA</a:t>
              </a:r>
            </a:p>
          </p:txBody>
        </p:sp>
      </p:grpSp>
      <p:pic>
        <p:nvPicPr>
          <p:cNvPr id="2" name="Picture 1">
            <a:extLst>
              <a:ext uri="{FF2B5EF4-FFF2-40B4-BE49-F238E27FC236}">
                <a16:creationId xmlns:a16="http://schemas.microsoft.com/office/drawing/2014/main" id="{67DEF439-21EC-61AF-DB4B-557408A99F80}"/>
              </a:ext>
            </a:extLst>
          </p:cNvPr>
          <p:cNvPicPr>
            <a:picLocks noChangeAspect="1"/>
          </p:cNvPicPr>
          <p:nvPr/>
        </p:nvPicPr>
        <p:blipFill>
          <a:blip r:embed="rId2"/>
          <a:stretch>
            <a:fillRect/>
          </a:stretch>
        </p:blipFill>
        <p:spPr>
          <a:xfrm>
            <a:off x="5642346" y="1562911"/>
            <a:ext cx="5057775" cy="4419600"/>
          </a:xfrm>
          <a:prstGeom prst="rect">
            <a:avLst/>
          </a:prstGeom>
        </p:spPr>
      </p:pic>
      <p:pic>
        <p:nvPicPr>
          <p:cNvPr id="5" name="Picture 4">
            <a:extLst>
              <a:ext uri="{FF2B5EF4-FFF2-40B4-BE49-F238E27FC236}">
                <a16:creationId xmlns:a16="http://schemas.microsoft.com/office/drawing/2014/main" id="{0D925B1F-5A6A-E6C3-84EC-EF8D88B9C96F}"/>
              </a:ext>
            </a:extLst>
          </p:cNvPr>
          <p:cNvPicPr>
            <a:picLocks noChangeAspect="1"/>
          </p:cNvPicPr>
          <p:nvPr/>
        </p:nvPicPr>
        <p:blipFill>
          <a:blip r:embed="rId3"/>
          <a:stretch>
            <a:fillRect/>
          </a:stretch>
        </p:blipFill>
        <p:spPr>
          <a:xfrm>
            <a:off x="608595" y="1727673"/>
            <a:ext cx="3505200" cy="1924050"/>
          </a:xfrm>
          <a:prstGeom prst="rect">
            <a:avLst/>
          </a:prstGeom>
        </p:spPr>
      </p:pic>
    </p:spTree>
    <p:extLst>
      <p:ext uri="{BB962C8B-B14F-4D97-AF65-F5344CB8AC3E}">
        <p14:creationId xmlns:p14="http://schemas.microsoft.com/office/powerpoint/2010/main" val="174195384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96C9FB3-DA47-5CCD-BA11-3206744B5987}"/>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9B8F1B00-EE17-6BB1-3F6D-A8D65DA00949}"/>
              </a:ext>
            </a:extLst>
          </p:cNvPr>
          <p:cNvSpPr>
            <a:spLocks noGrp="1"/>
          </p:cNvSpPr>
          <p:nvPr>
            <p:ph type="sldNum" sz="quarter" idx="12"/>
          </p:nvPr>
        </p:nvSpPr>
        <p:spPr/>
        <p:txBody>
          <a:bodyPr/>
          <a:lstStyle/>
          <a:p>
            <a:fld id="{8CB0C7CA-A1C4-4743-9EE8-AC4257B46DE3}" type="slidenum">
              <a:rPr lang="en-US" smtClean="0"/>
              <a:pPr/>
              <a:t>6</a:t>
            </a:fld>
            <a:endParaRPr lang="en-US"/>
          </a:p>
        </p:txBody>
      </p:sp>
      <p:sp>
        <p:nvSpPr>
          <p:cNvPr id="5" name="Title 3">
            <a:extLst>
              <a:ext uri="{FF2B5EF4-FFF2-40B4-BE49-F238E27FC236}">
                <a16:creationId xmlns:a16="http://schemas.microsoft.com/office/drawing/2014/main" id="{ACF75352-210C-D923-F0F9-0BE81D78C466}"/>
              </a:ext>
            </a:extLst>
          </p:cNvPr>
          <p:cNvSpPr>
            <a:spLocks noGrp="1"/>
          </p:cNvSpPr>
          <p:nvPr>
            <p:ph type="title"/>
          </p:nvPr>
        </p:nvSpPr>
        <p:spPr>
          <a:xfrm>
            <a:off x="1231959" y="52766"/>
            <a:ext cx="7762660" cy="1066800"/>
          </a:xfrm>
        </p:spPr>
        <p:txBody>
          <a:bodyPr/>
          <a:lstStyle/>
          <a:p>
            <a:pPr algn="l"/>
            <a:r>
              <a:rPr lang="en-US" sz="2800" dirty="0">
                <a:latin typeface="Tahoma" panose="020B0604030504040204" pitchFamily="34" charset="0"/>
                <a:ea typeface="Tahoma" panose="020B0604030504040204" pitchFamily="34" charset="0"/>
                <a:cs typeface="Tahoma" panose="020B0604030504040204" pitchFamily="34" charset="0"/>
              </a:rPr>
              <a:t>Board Trends</a:t>
            </a:r>
          </a:p>
        </p:txBody>
      </p:sp>
      <p:sp>
        <p:nvSpPr>
          <p:cNvPr id="6" name="Content Placeholder 2">
            <a:extLst>
              <a:ext uri="{FF2B5EF4-FFF2-40B4-BE49-F238E27FC236}">
                <a16:creationId xmlns:a16="http://schemas.microsoft.com/office/drawing/2014/main" id="{618FD5CA-0DEB-8360-568E-2F5782FD7F74}"/>
              </a:ext>
            </a:extLst>
          </p:cNvPr>
          <p:cNvSpPr txBox="1">
            <a:spLocks/>
          </p:cNvSpPr>
          <p:nvPr/>
        </p:nvSpPr>
        <p:spPr>
          <a:xfrm>
            <a:off x="457200" y="1143000"/>
            <a:ext cx="11049000" cy="566223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b="1" dirty="0">
                <a:latin typeface="Times New Roman" panose="02020603050405020304" pitchFamily="18" charset="0"/>
                <a:cs typeface="Times New Roman" panose="02020603050405020304" pitchFamily="18" charset="0"/>
              </a:rPr>
              <a:t>PME Completion is the Primary "Gatekeeper":</a:t>
            </a:r>
            <a:r>
              <a:rPr lang="en-US" sz="1600" dirty="0">
                <a:latin typeface="Times New Roman" panose="02020603050405020304" pitchFamily="18" charset="0"/>
                <a:cs typeface="Times New Roman" panose="02020603050405020304" pitchFamily="18" charset="0"/>
              </a:rPr>
              <a:t> The most frequent discrepancy noted was the failure to complete required Enlisted Professional Military Education (EPME), specifically the Distance Education Program. Board members emphasized that even "outstanding" Marines were often briefed out simply because they were not PME complete.</a:t>
            </a:r>
          </a:p>
          <a:p>
            <a:endParaRPr lang="en-US" sz="1600" b="1"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The Value of Direct Promotion Recommendations:</a:t>
            </a:r>
            <a:r>
              <a:rPr lang="en-US" sz="1600" dirty="0">
                <a:latin typeface="Times New Roman" panose="02020603050405020304" pitchFamily="18" charset="0"/>
                <a:cs typeface="Times New Roman" panose="02020603050405020304" pitchFamily="18" charset="0"/>
              </a:rPr>
              <a:t> Board members look for explicit, enthusiastic language such as </a:t>
            </a:r>
            <a:r>
              <a:rPr lang="en-US" sz="1600" b="1" dirty="0">
                <a:latin typeface="Times New Roman" panose="02020603050405020304" pitchFamily="18" charset="0"/>
                <a:cs typeface="Times New Roman" panose="02020603050405020304" pitchFamily="18" charset="0"/>
              </a:rPr>
              <a:t>"Promote NOW"</a:t>
            </a:r>
            <a:r>
              <a:rPr lang="en-US" sz="1600" dirty="0">
                <a:latin typeface="Times New Roman" panose="02020603050405020304" pitchFamily="18" charset="0"/>
                <a:cs typeface="Times New Roman" panose="02020603050405020304" pitchFamily="18" charset="0"/>
              </a:rPr>
              <a:t> or </a:t>
            </a:r>
            <a:r>
              <a:rPr lang="en-US" sz="1600" b="1" dirty="0">
                <a:latin typeface="Times New Roman" panose="02020603050405020304" pitchFamily="18" charset="0"/>
                <a:cs typeface="Times New Roman" panose="02020603050405020304" pitchFamily="18" charset="0"/>
              </a:rPr>
              <a:t>"Promote ahead of peers"</a:t>
            </a:r>
            <a:r>
              <a:rPr lang="en-US" sz="1600" dirty="0">
                <a:latin typeface="Times New Roman" panose="02020603050405020304" pitchFamily="18" charset="0"/>
                <a:cs typeface="Times New Roman" panose="02020603050405020304" pitchFamily="18" charset="0"/>
              </a:rPr>
              <a:t>. Conversely, "cookie-cutter" phrases like "Promote with peers" or "Promote at the needs of the Marine Corps" were not viewed as competitive. </a:t>
            </a:r>
          </a:p>
          <a:p>
            <a:endParaRPr lang="en-US" sz="1600" b="1"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Impactful Section I &amp; K Narrative vs. "Fluff":</a:t>
            </a:r>
            <a:r>
              <a:rPr lang="en-US" sz="1600" dirty="0">
                <a:latin typeface="Times New Roman" panose="02020603050405020304" pitchFamily="18" charset="0"/>
                <a:cs typeface="Times New Roman" panose="02020603050405020304" pitchFamily="18" charset="0"/>
              </a:rPr>
              <a:t> High-value reports contain specific, quantifiable comments on technical expertise and leadership potential. Board members expressed frustration with "fluff"—comments that merely restate billet accomplishments or copy-paste previous reports rather than providing context for the Marine's performance.</a:t>
            </a:r>
          </a:p>
          <a:p>
            <a:endParaRPr lang="en-US" sz="1600" b="1"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Requirement for Record Accuracy and Ownership:</a:t>
            </a:r>
            <a:r>
              <a:rPr lang="en-US" sz="1600" dirty="0">
                <a:latin typeface="Times New Roman" panose="02020603050405020304" pitchFamily="18" charset="0"/>
                <a:cs typeface="Times New Roman" panose="02020603050405020304" pitchFamily="18" charset="0"/>
              </a:rPr>
              <a:t> A major concern is the prevalence of administrative errors, including </a:t>
            </a:r>
            <a:r>
              <a:rPr lang="en-US" sz="1600" b="1" dirty="0">
                <a:latin typeface="Times New Roman" panose="02020603050405020304" pitchFamily="18" charset="0"/>
                <a:cs typeface="Times New Roman" panose="02020603050405020304" pitchFamily="18" charset="0"/>
              </a:rPr>
              <a:t>missing </a:t>
            </a:r>
            <a:r>
              <a:rPr lang="en-US" sz="1600" b="1" dirty="0" err="1">
                <a:latin typeface="Times New Roman" panose="02020603050405020304" pitchFamily="18" charset="0"/>
                <a:cs typeface="Times New Roman" panose="02020603050405020304" pitchFamily="18" charset="0"/>
              </a:rPr>
              <a:t>FitReps</a:t>
            </a:r>
            <a:r>
              <a:rPr lang="en-US" sz="1600" b="1" dirty="0">
                <a:latin typeface="Times New Roman" panose="02020603050405020304" pitchFamily="18" charset="0"/>
                <a:cs typeface="Times New Roman" panose="02020603050405020304" pitchFamily="18" charset="0"/>
              </a:rPr>
              <a:t>, outdated PFT/CFT scores, and "invalid" degree entries</a:t>
            </a:r>
            <a:r>
              <a:rPr lang="en-US" sz="1600" dirty="0">
                <a:latin typeface="Times New Roman" panose="02020603050405020304" pitchFamily="18" charset="0"/>
                <a:cs typeface="Times New Roman" panose="02020603050405020304" pitchFamily="18" charset="0"/>
              </a:rPr>
              <a:t>. Board members urged Marines to "audit their record” and ensure its completeness.</a:t>
            </a:r>
          </a:p>
          <a:p>
            <a:endParaRPr lang="en-US" sz="1600" b="1"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Credibility Gaps in Evaluation Mismatches:</a:t>
            </a:r>
            <a:r>
              <a:rPr lang="en-US" sz="1600" dirty="0">
                <a:latin typeface="Times New Roman" panose="02020603050405020304" pitchFamily="18" charset="0"/>
                <a:cs typeface="Times New Roman" panose="02020603050405020304" pitchFamily="18" charset="0"/>
              </a:rPr>
              <a:t> A significant trend is the "disconnect" between numerical marks (Relative Value) and written comments. When an RS provides "glowing" comments but places a Marine in the lower third of their profile.  Immense value was found in RS and RO comments that provided context behind why a Marine fell in a particular spot on a profile.</a:t>
            </a:r>
          </a:p>
          <a:p>
            <a:pPr fontAlgn="auto">
              <a:spcBef>
                <a:spcPts val="300"/>
              </a:spcBef>
              <a:spcAft>
                <a:spcPts val="0"/>
              </a:spcAft>
              <a:defRPr/>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8624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5FBE6CD7-9298-EA83-FF1B-8F1746131200}"/>
              </a:ext>
            </a:extLst>
          </p:cNvPr>
          <p:cNvSpPr>
            <a:spLocks noGrp="1"/>
          </p:cNvSpPr>
          <p:nvPr>
            <p:ph type="sldNum" sz="quarter" idx="12"/>
          </p:nvPr>
        </p:nvSpPr>
        <p:spPr>
          <a:xfrm>
            <a:off x="10875579" y="6469447"/>
            <a:ext cx="1295400" cy="365125"/>
          </a:xfrm>
        </p:spPr>
        <p:txBody>
          <a:bodyPr/>
          <a:lstStyle/>
          <a:p>
            <a:pPr>
              <a:defRPr/>
            </a:pPr>
            <a:fld id="{339A49F6-E254-4843-B1FE-CF340D8B12BC}" type="slidenum">
              <a:rPr lang="en-US" sz="1200">
                <a:solidFill>
                  <a:prstClr val="black"/>
                </a:solidFill>
                <a:latin typeface="Times New Roman" panose="02020603050405020304" pitchFamily="18" charset="0"/>
                <a:cs typeface="Times New Roman" panose="02020603050405020304" pitchFamily="18" charset="0"/>
              </a:rPr>
              <a:pPr>
                <a:defRPr/>
              </a:pPr>
              <a:t>7</a:t>
            </a:fld>
            <a:endParaRPr lang="en-US" sz="1200">
              <a:solidFill>
                <a:prstClr val="black"/>
              </a:solidFill>
              <a:latin typeface="Times New Roman" panose="02020603050405020304" pitchFamily="18" charset="0"/>
              <a:cs typeface="Times New Roman" panose="02020603050405020304" pitchFamily="18" charset="0"/>
            </a:endParaRPr>
          </a:p>
        </p:txBody>
      </p:sp>
      <p:sp>
        <p:nvSpPr>
          <p:cNvPr id="6" name="Title 3">
            <a:extLst>
              <a:ext uri="{FF2B5EF4-FFF2-40B4-BE49-F238E27FC236}">
                <a16:creationId xmlns:a16="http://schemas.microsoft.com/office/drawing/2014/main" id="{D5DC26E5-A34E-E7DC-2806-102B2994A2A8}"/>
              </a:ext>
            </a:extLst>
          </p:cNvPr>
          <p:cNvSpPr>
            <a:spLocks noGrp="1"/>
          </p:cNvSpPr>
          <p:nvPr>
            <p:ph type="title"/>
          </p:nvPr>
        </p:nvSpPr>
        <p:spPr>
          <a:xfrm>
            <a:off x="1231959" y="52766"/>
            <a:ext cx="7762660" cy="1066800"/>
          </a:xfrm>
        </p:spPr>
        <p:txBody>
          <a:bodyPr/>
          <a:lstStyle/>
          <a:p>
            <a:pPr algn="l"/>
            <a:r>
              <a:rPr lang="en-US" sz="2800">
                <a:latin typeface="Tahoma" panose="020B0604030504040204" pitchFamily="34" charset="0"/>
                <a:ea typeface="Tahoma" panose="020B0604030504040204" pitchFamily="34" charset="0"/>
                <a:cs typeface="Tahoma" panose="020B0604030504040204" pitchFamily="34" charset="0"/>
              </a:rPr>
              <a:t>FY26 President Comments</a:t>
            </a:r>
          </a:p>
        </p:txBody>
      </p:sp>
      <p:pic>
        <p:nvPicPr>
          <p:cNvPr id="3" name="Picture 2">
            <a:extLst>
              <a:ext uri="{FF2B5EF4-FFF2-40B4-BE49-F238E27FC236}">
                <a16:creationId xmlns:a16="http://schemas.microsoft.com/office/drawing/2014/main" id="{1142F5A0-1387-0D7F-729F-764D3252E95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19" b="89770" l="5663" r="93785">
                        <a14:foregroundMark x1="5801" y1="16113" x2="5801" y2="16113"/>
                        <a14:foregroundMark x1="33425" y1="13299" x2="33425" y2="13299"/>
                        <a14:foregroundMark x1="33425" y1="13299" x2="33425" y2="13299"/>
                        <a14:foregroundMark x1="63398" y1="13811" x2="63398" y2="13811"/>
                        <a14:foregroundMark x1="61878" y1="15345" x2="61878" y2="15345"/>
                        <a14:foregroundMark x1="61740" y1="13811" x2="64503" y2="11509"/>
                        <a14:foregroundMark x1="91298" y1="14066" x2="93785" y2="15090"/>
                        <a14:foregroundMark x1="50552" y1="9974" x2="50552" y2="9974"/>
                        <a14:foregroundMark x1="50552" y1="9974" x2="50552" y2="9974"/>
                        <a14:foregroundMark x1="49171" y1="11253" x2="49171" y2="11253"/>
                        <a14:foregroundMark x1="14088" y1="81586" x2="14088" y2="81586"/>
                        <a14:foregroundMark x1="12707" y1="85934" x2="12707" y2="85934"/>
                        <a14:foregroundMark x1="12707" y1="87980" x2="21409" y2="89770"/>
                        <a14:foregroundMark x1="36740" y1="74169" x2="37293" y2="71611"/>
                        <a14:foregroundMark x1="38122" y1="65217" x2="35912" y2="80307"/>
                        <a14:foregroundMark x1="25691" y1="13811" x2="30110" y2="14322"/>
                        <a14:foregroundMark x1="62707" y1="79284" x2="64365" y2="78005"/>
                        <a14:foregroundMark x1="79006" y1="75448" x2="78177" y2="75703"/>
                        <a14:foregroundMark x1="62017" y1="17391" x2="62293" y2="19437"/>
                        <a14:foregroundMark x1="16022" y1="79284" x2="13536" y2="81074"/>
                      </a14:backgroundRemoval>
                    </a14:imgEffect>
                  </a14:imgLayer>
                </a14:imgProps>
              </a:ext>
            </a:extLst>
          </a:blip>
          <a:stretch>
            <a:fillRect/>
          </a:stretch>
        </p:blipFill>
        <p:spPr>
          <a:xfrm>
            <a:off x="3889056" y="2237128"/>
            <a:ext cx="4413887" cy="2383743"/>
          </a:xfrm>
          <a:prstGeom prst="rect">
            <a:avLst/>
          </a:prstGeom>
        </p:spPr>
      </p:pic>
    </p:spTree>
    <p:extLst>
      <p:ext uri="{BB962C8B-B14F-4D97-AF65-F5344CB8AC3E}">
        <p14:creationId xmlns:p14="http://schemas.microsoft.com/office/powerpoint/2010/main" val="93012513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609600"/>
            <a:ext cx="9144000" cy="5715000"/>
          </a:xfrm>
        </p:spPr>
        <p:txBody>
          <a:bodyPr anchor="ctr"/>
          <a:lstStyle/>
          <a:p>
            <a:pPr marL="0" indent="0" algn="ctr">
              <a:buNone/>
            </a:pPr>
            <a:r>
              <a:rPr lang="en-US">
                <a:latin typeface="Times New Roman" panose="02020603050405020304" pitchFamily="18" charset="0"/>
                <a:cs typeface="Times New Roman" panose="02020603050405020304" pitchFamily="18" charset="0"/>
              </a:rPr>
              <a:t>Questions?</a:t>
            </a:r>
          </a:p>
        </p:txBody>
      </p:sp>
      <p:sp>
        <p:nvSpPr>
          <p:cNvPr id="2" name="Slide Number Placeholder 3">
            <a:extLst>
              <a:ext uri="{FF2B5EF4-FFF2-40B4-BE49-F238E27FC236}">
                <a16:creationId xmlns:a16="http://schemas.microsoft.com/office/drawing/2014/main" id="{1F533B0C-7AEE-0409-06D0-E37D7D572779}"/>
              </a:ext>
            </a:extLst>
          </p:cNvPr>
          <p:cNvSpPr>
            <a:spLocks noGrp="1"/>
          </p:cNvSpPr>
          <p:nvPr>
            <p:ph type="sldNum" sz="quarter" idx="12"/>
          </p:nvPr>
        </p:nvSpPr>
        <p:spPr>
          <a:xfrm>
            <a:off x="10875579" y="6469447"/>
            <a:ext cx="1295400" cy="365125"/>
          </a:xfrm>
        </p:spPr>
        <p:txBody>
          <a:bodyPr/>
          <a:lstStyle/>
          <a:p>
            <a:pPr>
              <a:defRPr/>
            </a:pPr>
            <a:fld id="{339A49F6-E254-4843-B1FE-CF340D8B12BC}" type="slidenum">
              <a:rPr lang="en-US" sz="1200">
                <a:solidFill>
                  <a:prstClr val="black"/>
                </a:solidFill>
                <a:latin typeface="Times New Roman" panose="02020603050405020304" pitchFamily="18" charset="0"/>
                <a:cs typeface="Times New Roman" panose="02020603050405020304" pitchFamily="18" charset="0"/>
              </a:rPr>
              <a:pPr>
                <a:defRPr/>
              </a:pPr>
              <a:t>8</a:t>
            </a:fld>
            <a:endParaRPr lang="en-US" sz="120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0143617"/>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lvetica">
      <a:majorFont>
        <a:latin typeface="Helvetica"/>
        <a:ea typeface=""/>
        <a:cs typeface=""/>
      </a:majorFont>
      <a:minorFont>
        <a:latin typeface="Helvetica"/>
        <a:ea typeface=""/>
        <a:cs typeface=""/>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a5b1e761-728c-41c7-922f-af95005c6c26" xsi:nil="true"/>
    <lcf76f155ced4ddcb4097134ff3c332f xmlns="dc3fc34a-147a-4502-9ada-e8eeabbf15e9">
      <Terms xmlns="http://schemas.microsoft.com/office/infopath/2007/PartnerControls"/>
    </lcf76f155ced4ddcb4097134ff3c332f>
    <_ip_UnifiedCompliancePolicyProperties xmlns="http://schemas.microsoft.com/sharepoint/v3" xsi:nil="true"/>
    <PackageStatus xmlns="dc3fc34a-147a-4502-9ada-e8eeabbf15e9" xsi:nil="true"/>
    <RequestType xmlns="dc3fc34a-147a-4502-9ada-e8eeabbf15e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990EE38062B9546914615017268D53C" ma:contentTypeVersion="20" ma:contentTypeDescription="Create a new document." ma:contentTypeScope="" ma:versionID="203d23ee7de024d4b7de8eab538e899f">
  <xsd:schema xmlns:xsd="http://www.w3.org/2001/XMLSchema" xmlns:xs="http://www.w3.org/2001/XMLSchema" xmlns:p="http://schemas.microsoft.com/office/2006/metadata/properties" xmlns:ns1="http://schemas.microsoft.com/sharepoint/v3" xmlns:ns2="dc3fc34a-147a-4502-9ada-e8eeabbf15e9" xmlns:ns3="a5b1e761-728c-41c7-922f-af95005c6c26" targetNamespace="http://schemas.microsoft.com/office/2006/metadata/properties" ma:root="true" ma:fieldsID="cd558a957c2a3b2f95061f64fb44625e" ns1:_="" ns2:_="" ns3:_="">
    <xsd:import namespace="http://schemas.microsoft.com/sharepoint/v3"/>
    <xsd:import namespace="dc3fc34a-147a-4502-9ada-e8eeabbf15e9"/>
    <xsd:import namespace="a5b1e761-728c-41c7-922f-af95005c6c2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1:_ip_UnifiedCompliancePolicyProperties" minOccurs="0"/>
                <xsd:element ref="ns1:_ip_UnifiedCompliancePolicyUIAction" minOccurs="0"/>
                <xsd:element ref="ns3:SharedWithUsers" minOccurs="0"/>
                <xsd:element ref="ns3:SharedWithDetails" minOccurs="0"/>
                <xsd:element ref="ns2:MediaServiceLocation" minOccurs="0"/>
                <xsd:element ref="ns2:PackageStatus" minOccurs="0"/>
                <xsd:element ref="ns2:Request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3fc34a-147a-4502-9ada-e8eeabbf15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c7be36e-9551-4638-a550-39ad8744497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4" nillable="true" ma:displayName="Location" ma:description="" ma:indexed="true" ma:internalName="MediaServiceLocation" ma:readOnly="true">
      <xsd:simpleType>
        <xsd:restriction base="dms:Text"/>
      </xsd:simpleType>
    </xsd:element>
    <xsd:element name="PackageStatus" ma:index="25" nillable="true" ma:displayName="Package Status" ma:description="Choose a status to indicate if a package missing documents, ready to be prepped, or routing." ma:format="RadioButtons" ma:internalName="PackageStatus">
      <xsd:simpleType>
        <xsd:restriction base="dms:Choice">
          <xsd:enumeration value="Routing"/>
          <xsd:enumeration value="Ready to Prep"/>
          <xsd:enumeration value="Ready to Route"/>
          <xsd:enumeration value="Missing Docs"/>
          <xsd:enumeration value="Off. delay, pending cmd"/>
          <xsd:enumeration value="Requested Docs"/>
          <xsd:enumeration value="no action needed."/>
          <xsd:enumeration value="Initial Notification"/>
          <xsd:enumeration value="30 Day notification"/>
          <xsd:enumeration value="Unassigned"/>
          <xsd:enumeration value="Admin Del"/>
          <xsd:enumeration value="Approved"/>
          <xsd:enumeration value="Disapproved"/>
          <xsd:enumeration value="Promoted"/>
          <xsd:enumeration value="Not promoted"/>
          <xsd:enumeration value="Behind"/>
          <xsd:enumeration value="Pending POC's"/>
          <xsd:enumeration value="Do not use"/>
          <xsd:enumeration value="Delayed Delivery"/>
          <xsd:enumeration value="Sign"/>
        </xsd:restriction>
      </xsd:simpleType>
    </xsd:element>
    <xsd:element name="RequestType" ma:index="26" nillable="true" ma:displayName="Request Type" ma:description="This column is used to classify the request type of a package or letter. If you wish to add a choice, please select add choice." ma:format="Dropdown" ma:internalName="RequestType">
      <xsd:complexType>
        <xsd:complexContent>
          <xsd:extension base="dms:MultiChoiceFillIn">
            <xsd:sequence>
              <xsd:element name="Value" maxOccurs="unbounded" minOccurs="0" nillable="true">
                <xsd:simpleType>
                  <xsd:union memberTypes="dms:Text">
                    <xsd:simpleType>
                      <xsd:restriction base="dms:Choice">
                        <xsd:enumeration value="Delay"/>
                        <xsd:enumeration value="Revoke"/>
                        <xsd:enumeration value="Deliver"/>
                        <xsd:enumeration value="Remedial"/>
                        <xsd:enumeration value="Admin Del"/>
                      </xsd:restriction>
                    </xsd:simpleType>
                  </xsd:un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5b1e761-728c-41c7-922f-af95005c6c2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d3fa801-ce0c-42cc-8962-4ebb1e37f270}" ma:internalName="TaxCatchAll" ma:showField="CatchAllData" ma:web="a5b1e761-728c-41c7-922f-af95005c6c26">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4B6359-D1BE-4AD4-A140-33D961C21E2F}">
  <ds:schemaRefs>
    <ds:schemaRef ds:uri="a5b1e761-728c-41c7-922f-af95005c6c26"/>
    <ds:schemaRef ds:uri="dc3fc34a-147a-4502-9ada-e8eeabbf15e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42A6D18-4BF1-404A-8E55-4F75C24215AB}">
  <ds:schemaRefs>
    <ds:schemaRef ds:uri="http://schemas.microsoft.com/sharepoint/v3/contenttype/forms"/>
  </ds:schemaRefs>
</ds:datastoreItem>
</file>

<file path=customXml/itemProps3.xml><?xml version="1.0" encoding="utf-8"?>
<ds:datastoreItem xmlns:ds="http://schemas.openxmlformats.org/officeDocument/2006/customXml" ds:itemID="{FB736D2B-321B-4926-A240-1E698C9829E7}">
  <ds:schemaRefs>
    <ds:schemaRef ds:uri="a5b1e761-728c-41c7-922f-af95005c6c26"/>
    <ds:schemaRef ds:uri="dc3fc34a-147a-4502-9ada-e8eeabbf15e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13aa45f1-e5ac-41ae-bb48-b40f15a7063a}" enabled="1" method="Privileged" siteId="{f4c44cda-18c6-46b0-80f2-e290072444fd}" removed="0"/>
</clbl:labelList>
</file>

<file path=docProps/app.xml><?xml version="1.0" encoding="utf-8"?>
<Properties xmlns="http://schemas.openxmlformats.org/officeDocument/2006/extended-properties" xmlns:vt="http://schemas.openxmlformats.org/officeDocument/2006/docPropsVTypes">
  <Template/>
  <TotalTime>15</TotalTime>
  <Words>645</Words>
  <Application>Microsoft Office PowerPoint</Application>
  <PresentationFormat>Widescreen</PresentationFormat>
  <Paragraphs>79</Paragraphs>
  <Slides>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Helvetica</vt:lpstr>
      <vt:lpstr>Tahoma</vt:lpstr>
      <vt:lpstr>Times New Roman</vt:lpstr>
      <vt:lpstr>Office Theme</vt:lpstr>
      <vt:lpstr>Fiscal Year 2026  Gunnery Sergeant Promotion Selection Board</vt:lpstr>
      <vt:lpstr>Board Overview</vt:lpstr>
      <vt:lpstr>Board Overview</vt:lpstr>
      <vt:lpstr>FY26 GySgt PSB Overview</vt:lpstr>
      <vt:lpstr>FY26 GySgt PSB Overview</vt:lpstr>
      <vt:lpstr>Board Trends</vt:lpstr>
      <vt:lpstr>FY26 President Comments</vt:lpstr>
      <vt:lpstr>PowerPoint Presentation</vt:lpstr>
    </vt:vector>
  </TitlesOfParts>
  <Company>HQMC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MMOA Road Show Brief</dc:title>
  <dc:creator>Capt Daniel McBride</dc:creator>
  <cp:lastModifiedBy>Griffin Maj William C</cp:lastModifiedBy>
  <cp:revision>11</cp:revision>
  <cp:lastPrinted>2026-02-11T16:20:30Z</cp:lastPrinted>
  <dcterms:created xsi:type="dcterms:W3CDTF">2014-04-30T21:10:51Z</dcterms:created>
  <dcterms:modified xsi:type="dcterms:W3CDTF">2026-03-23T17:34:58Z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0x010100A990EE38062B9546914615017268D53C</vt:lpwstr>
  </property>
  <property fmtid="{D5CDD505-2E9C-101B-9397-08002B2CF9AE}" pid="3" name="MediaServiceImageTags">
    <vt:lpwstr/>
  </property>
</Properties>
</file>